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94" d="100"/>
          <a:sy n="94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98C7-E007-4B79-BFFD-A08432BB8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EA9A0-0675-4684-8B00-F657FD87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ACFF6-54C2-4E02-BC2D-FC98E5AA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884F-B290-4FA2-8634-496D24D8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D30F5-ABCD-47FC-A1AA-2B5495D8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634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47EAD-5B0D-48CB-94D1-EDE315EA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C2E513-01D2-4E3B-B92D-8F8382C79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6D4A0-C176-44A8-9022-09D022A1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AB38E-9A8E-49F7-9DD2-EF666246B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2A777-DE37-4213-A30A-2AA33DA3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58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267FF6-8562-445D-9A07-121680019F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43004-C129-41BA-B11F-669442C16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ABC09-C6D8-49D1-839D-78D12BCB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3C647-7087-4E99-8C79-17B0E1C0B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73285-E008-4E35-8263-49A4F1DA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452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542A-F10F-4736-AE8D-7B7A24C18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737E1-7402-4F23-B430-59FEFBDB5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A9914-3F2F-4C2A-89D1-F1FEB766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A6BF-8568-46E9-9AC0-E4E7EE12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F1B49-FE5B-417E-A132-EE1C0115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838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6A66-E86C-4550-BEC7-F91F98DB8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C58E4-B566-4331-B987-FA7CE02A1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7A44A-06BD-48C0-8854-6F55C738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E69E8-6A4F-4490-8F8A-7127BF60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9019D-088D-4A98-9582-024B079B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546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8494-9005-4171-852B-C025FEAB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71F5A-A4DD-434F-AE3C-92C5766E7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0F8BC-3598-484D-9EF0-4EE26DBFC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1B2C4-49F9-44CC-8693-E8919ABF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643B7-CE65-44DA-9C53-33FD701F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E1086-CCFD-4992-A2EC-65635C49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573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58C2-D554-40B5-B3E0-8C636CCD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D2E98-3237-4FAB-AA98-06771191A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8B82A-C058-4036-A6A3-32D7158DC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49521-88A3-4AEF-BDD5-72CDA96F1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DD244-5B9A-4BBB-B635-7A9F5BA4B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6F199D-1667-4573-807A-0B419F6E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77DAB0-0958-42F6-AAAC-A72E684F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B4AA1-4852-46C5-92CC-F11CB268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961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050A3-98A5-4DB0-971A-B3C1B280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54B54-CDCF-4402-AECE-F3D6CE8E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9BFB8B-6B26-4C24-A6DA-4981C51D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A4F14-81BA-4689-BC59-91C75381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191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A9F699-EAEF-4DD4-9E3C-5FF51B081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5C9CD4-9F7A-414E-BA74-1A6343FA3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D758-1ABA-44C8-96F7-6E477379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446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99F7F-030D-4BF2-99E3-93090299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69916-7110-4CB5-84AB-6EC7A60CB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7F9C4-7434-4310-84BF-D70ED1BC5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E10EB-37D0-48CC-9C1A-BFB06486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AAD45-DB8A-49BC-90C0-6E5B3FAA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896B8-F1F4-4C3E-8675-972ADEA7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961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F260-7867-4E91-ADCE-58911320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80117-D555-4D9F-B88C-F01DA1749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E9DD5-AE34-4CF4-9FFE-E3B15DC18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35AA4-1B22-40A9-9FAE-77D720AC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52EDA-7BBF-42B6-B28B-B06F832B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D3053-9B4F-4C29-B929-48DF2823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300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13E67F-0A84-4AB7-A7D1-F091818C4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89D8D-DC77-479A-9F36-491805CB1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92703-97DB-48CD-A0A1-DECFD3A42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01535-CF0E-4D63-B7D8-6A0D94BAA683}" type="datetimeFigureOut">
              <a:rPr lang="en-CA" smtClean="0"/>
              <a:t>2021-04-26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D3235-3B52-48C0-ABDD-94FA7E7CE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FFEF0-838E-49A4-86B2-D6BB257FC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EF974-C731-411A-A0B6-9E279D2094D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852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810A-E2C6-40A9-A5AD-8E15498BE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2037"/>
          </a:xfrm>
        </p:spPr>
        <p:txBody>
          <a:bodyPr/>
          <a:lstStyle/>
          <a:p>
            <a:r>
              <a:rPr lang="en-CA" dirty="0"/>
              <a:t>Choose Your Music</a:t>
            </a:r>
          </a:p>
        </p:txBody>
      </p:sp>
      <p:sp>
        <p:nvSpPr>
          <p:cNvPr id="8" name="Action Button: Blank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5B9FF63-7453-4270-ACD0-FB089221AB30}"/>
              </a:ext>
            </a:extLst>
          </p:cNvPr>
          <p:cNvSpPr/>
          <p:nvPr/>
        </p:nvSpPr>
        <p:spPr>
          <a:xfrm>
            <a:off x="985520" y="2997200"/>
            <a:ext cx="1188720" cy="11887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/>
              <a:t>Disco</a:t>
            </a:r>
          </a:p>
        </p:txBody>
      </p:sp>
      <p:sp>
        <p:nvSpPr>
          <p:cNvPr id="10" name="Action Button: Blank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F4E2963-0975-48C8-8994-9358E77CA466}"/>
              </a:ext>
            </a:extLst>
          </p:cNvPr>
          <p:cNvSpPr/>
          <p:nvPr/>
        </p:nvSpPr>
        <p:spPr>
          <a:xfrm>
            <a:off x="3169920" y="2997200"/>
            <a:ext cx="1188720" cy="11887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/>
              <a:t>Carefree</a:t>
            </a:r>
          </a:p>
        </p:txBody>
      </p:sp>
      <p:sp>
        <p:nvSpPr>
          <p:cNvPr id="11" name="Action Button: Blank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B0D3CD5-C8D1-4F55-97FD-1091EA206B67}"/>
              </a:ext>
            </a:extLst>
          </p:cNvPr>
          <p:cNvSpPr/>
          <p:nvPr/>
        </p:nvSpPr>
        <p:spPr>
          <a:xfrm>
            <a:off x="5283200" y="2987040"/>
            <a:ext cx="1188720" cy="118872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/>
              <a:t>The Entertainer</a:t>
            </a:r>
          </a:p>
        </p:txBody>
      </p:sp>
      <p:sp>
        <p:nvSpPr>
          <p:cNvPr id="13" name="Action Button: Blank 1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BB59E22-8BB1-4BD0-83E8-64603E7A7F46}"/>
              </a:ext>
            </a:extLst>
          </p:cNvPr>
          <p:cNvSpPr/>
          <p:nvPr/>
        </p:nvSpPr>
        <p:spPr>
          <a:xfrm>
            <a:off x="7355840" y="2987040"/>
            <a:ext cx="1198880" cy="119888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/>
              <a:t>Louis</a:t>
            </a:r>
          </a:p>
        </p:txBody>
      </p:sp>
      <p:sp>
        <p:nvSpPr>
          <p:cNvPr id="15" name="Action Button: Blank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A6E92AB-F032-4201-92BD-44B204F42081}"/>
              </a:ext>
            </a:extLst>
          </p:cNvPr>
          <p:cNvSpPr/>
          <p:nvPr/>
        </p:nvSpPr>
        <p:spPr>
          <a:xfrm>
            <a:off x="9367520" y="2976880"/>
            <a:ext cx="1209040" cy="120904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 err="1"/>
              <a:t>Rondoallegro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86747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810A-E2C6-40A9-A5AD-8E15498BE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2037"/>
          </a:xfrm>
        </p:spPr>
        <p:txBody>
          <a:bodyPr/>
          <a:lstStyle/>
          <a:p>
            <a:r>
              <a:rPr lang="en-CA" dirty="0"/>
              <a:t>Disco</a:t>
            </a:r>
          </a:p>
        </p:txBody>
      </p:sp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5F0008E-646B-46B4-8EED-42594D9B4051}"/>
              </a:ext>
            </a:extLst>
          </p:cNvPr>
          <p:cNvSpPr/>
          <p:nvPr/>
        </p:nvSpPr>
        <p:spPr>
          <a:xfrm>
            <a:off x="10373360" y="5303520"/>
            <a:ext cx="1188720" cy="118872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Disco Happy">
            <a:hlinkClick r:id="" action="ppaction://media"/>
            <a:extLst>
              <a:ext uri="{FF2B5EF4-FFF2-40B4-BE49-F238E27FC236}">
                <a16:creationId xmlns:a16="http://schemas.microsoft.com/office/drawing/2014/main" id="{3B8D8840-EA9A-4D08-94B8-8BEE99856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285D010-C7B7-44EC-8194-0C4D8519E91C}"/>
              </a:ext>
            </a:extLst>
          </p:cNvPr>
          <p:cNvSpPr txBox="1">
            <a:spLocks/>
          </p:cNvSpPr>
          <p:nvPr/>
        </p:nvSpPr>
        <p:spPr>
          <a:xfrm>
            <a:off x="1463040" y="4678363"/>
            <a:ext cx="9144000" cy="1062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Click to Play</a:t>
            </a:r>
          </a:p>
        </p:txBody>
      </p:sp>
    </p:spTree>
    <p:extLst>
      <p:ext uri="{BB962C8B-B14F-4D97-AF65-F5344CB8AC3E}">
        <p14:creationId xmlns:p14="http://schemas.microsoft.com/office/powerpoint/2010/main" val="6387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810A-E2C6-40A9-A5AD-8E15498BE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2037"/>
          </a:xfrm>
        </p:spPr>
        <p:txBody>
          <a:bodyPr/>
          <a:lstStyle/>
          <a:p>
            <a:r>
              <a:rPr lang="en-CA" dirty="0"/>
              <a:t>Carefree</a:t>
            </a:r>
          </a:p>
        </p:txBody>
      </p:sp>
      <p:pic>
        <p:nvPicPr>
          <p:cNvPr id="5" name="Carefree">
            <a:hlinkClick r:id="" action="ppaction://media"/>
            <a:extLst>
              <a:ext uri="{FF2B5EF4-FFF2-40B4-BE49-F238E27FC236}">
                <a16:creationId xmlns:a16="http://schemas.microsoft.com/office/drawing/2014/main" id="{FE1AA961-3294-42FD-810E-D4AB320D1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Action Button: Go Hom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56D904B-1EDA-48D8-A371-3F9E0E679684}"/>
              </a:ext>
            </a:extLst>
          </p:cNvPr>
          <p:cNvSpPr/>
          <p:nvPr/>
        </p:nvSpPr>
        <p:spPr>
          <a:xfrm>
            <a:off x="10373360" y="5303520"/>
            <a:ext cx="1188720" cy="118872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E938B8-6BB4-4C3E-B19C-AA6244C896D1}"/>
              </a:ext>
            </a:extLst>
          </p:cNvPr>
          <p:cNvSpPr txBox="1">
            <a:spLocks/>
          </p:cNvSpPr>
          <p:nvPr/>
        </p:nvSpPr>
        <p:spPr>
          <a:xfrm>
            <a:off x="1463040" y="4678363"/>
            <a:ext cx="9144000" cy="1062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Click to Play</a:t>
            </a:r>
          </a:p>
        </p:txBody>
      </p:sp>
    </p:spTree>
    <p:extLst>
      <p:ext uri="{BB962C8B-B14F-4D97-AF65-F5344CB8AC3E}">
        <p14:creationId xmlns:p14="http://schemas.microsoft.com/office/powerpoint/2010/main" val="10230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810A-E2C6-40A9-A5AD-8E15498BE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2037"/>
          </a:xfrm>
        </p:spPr>
        <p:txBody>
          <a:bodyPr/>
          <a:lstStyle/>
          <a:p>
            <a:r>
              <a:rPr lang="en-CA" dirty="0"/>
              <a:t>The Entertainer</a:t>
            </a:r>
          </a:p>
        </p:txBody>
      </p:sp>
      <p:pic>
        <p:nvPicPr>
          <p:cNvPr id="3" name="theentertainer">
            <a:hlinkClick r:id="" action="ppaction://media"/>
            <a:extLst>
              <a:ext uri="{FF2B5EF4-FFF2-40B4-BE49-F238E27FC236}">
                <a16:creationId xmlns:a16="http://schemas.microsoft.com/office/drawing/2014/main" id="{D041A725-4AF1-43CA-BC40-110F1B3BE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Action Button: Go Hom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79745BA-156F-446D-9654-803A6202FD00}"/>
              </a:ext>
            </a:extLst>
          </p:cNvPr>
          <p:cNvSpPr/>
          <p:nvPr/>
        </p:nvSpPr>
        <p:spPr>
          <a:xfrm>
            <a:off x="10373360" y="5303520"/>
            <a:ext cx="1188720" cy="118872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63BF99-28D2-4EFD-848F-F20313FF71EA}"/>
              </a:ext>
            </a:extLst>
          </p:cNvPr>
          <p:cNvSpPr txBox="1">
            <a:spLocks/>
          </p:cNvSpPr>
          <p:nvPr/>
        </p:nvSpPr>
        <p:spPr>
          <a:xfrm>
            <a:off x="1463040" y="4678363"/>
            <a:ext cx="9144000" cy="1062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Click to Play</a:t>
            </a:r>
          </a:p>
        </p:txBody>
      </p:sp>
    </p:spTree>
    <p:extLst>
      <p:ext uri="{BB962C8B-B14F-4D97-AF65-F5344CB8AC3E}">
        <p14:creationId xmlns:p14="http://schemas.microsoft.com/office/powerpoint/2010/main" val="26772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810A-E2C6-40A9-A5AD-8E15498BE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2037"/>
          </a:xfrm>
        </p:spPr>
        <p:txBody>
          <a:bodyPr/>
          <a:lstStyle/>
          <a:p>
            <a:r>
              <a:rPr lang="en-CA" dirty="0"/>
              <a:t>Louis</a:t>
            </a:r>
          </a:p>
        </p:txBody>
      </p:sp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79745BA-156F-446D-9654-803A6202FD00}"/>
              </a:ext>
            </a:extLst>
          </p:cNvPr>
          <p:cNvSpPr/>
          <p:nvPr/>
        </p:nvSpPr>
        <p:spPr>
          <a:xfrm>
            <a:off x="10373360" y="5303520"/>
            <a:ext cx="1188720" cy="118872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63BF99-28D2-4EFD-848F-F20313FF71EA}"/>
              </a:ext>
            </a:extLst>
          </p:cNvPr>
          <p:cNvSpPr txBox="1">
            <a:spLocks/>
          </p:cNvSpPr>
          <p:nvPr/>
        </p:nvSpPr>
        <p:spPr>
          <a:xfrm>
            <a:off x="1463040" y="4678363"/>
            <a:ext cx="9144000" cy="1062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Click to Play</a:t>
            </a:r>
          </a:p>
        </p:txBody>
      </p:sp>
      <p:pic>
        <p:nvPicPr>
          <p:cNvPr id="4" name="louis">
            <a:hlinkClick r:id="" action="ppaction://media"/>
            <a:extLst>
              <a:ext uri="{FF2B5EF4-FFF2-40B4-BE49-F238E27FC236}">
                <a16:creationId xmlns:a16="http://schemas.microsoft.com/office/drawing/2014/main" id="{41CB7FF2-151C-40B8-8213-E62A552CF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2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810A-E2C6-40A9-A5AD-8E15498BE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2037"/>
          </a:xfrm>
        </p:spPr>
        <p:txBody>
          <a:bodyPr/>
          <a:lstStyle/>
          <a:p>
            <a:r>
              <a:rPr lang="en-CA" dirty="0" err="1"/>
              <a:t>Rondoallegro</a:t>
            </a:r>
            <a:endParaRPr lang="en-CA" dirty="0"/>
          </a:p>
        </p:txBody>
      </p:sp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79745BA-156F-446D-9654-803A6202FD00}"/>
              </a:ext>
            </a:extLst>
          </p:cNvPr>
          <p:cNvSpPr/>
          <p:nvPr/>
        </p:nvSpPr>
        <p:spPr>
          <a:xfrm>
            <a:off x="10373360" y="5303520"/>
            <a:ext cx="1188720" cy="118872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63BF99-28D2-4EFD-848F-F20313FF71EA}"/>
              </a:ext>
            </a:extLst>
          </p:cNvPr>
          <p:cNvSpPr txBox="1">
            <a:spLocks/>
          </p:cNvSpPr>
          <p:nvPr/>
        </p:nvSpPr>
        <p:spPr>
          <a:xfrm>
            <a:off x="1463040" y="4678363"/>
            <a:ext cx="9144000" cy="1062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Click to Play</a:t>
            </a:r>
          </a:p>
        </p:txBody>
      </p:sp>
      <p:pic>
        <p:nvPicPr>
          <p:cNvPr id="3" name="rondoallegro">
            <a:hlinkClick r:id="" action="ppaction://media"/>
            <a:extLst>
              <a:ext uri="{FF2B5EF4-FFF2-40B4-BE49-F238E27FC236}">
                <a16:creationId xmlns:a16="http://schemas.microsoft.com/office/drawing/2014/main" id="{1D5B2306-4267-4DD3-AEE2-6BADF0434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oose Your Music&amp;quot;&quot;/&gt;&lt;property id=&quot;20307&quot; value=&quot;256&quot;/&gt;&lt;/object&gt;&lt;object type=&quot;3&quot; unique_id=&quot;10294&quot;&gt;&lt;property id=&quot;20148&quot; value=&quot;5&quot;/&gt;&lt;property id=&quot;20300&quot; value=&quot;Slide 2 - &amp;quot;Disco&amp;quot;&quot;/&gt;&lt;property id=&quot;20307&quot; value=&quot;257&quot;/&gt;&lt;/object&gt;&lt;object type=&quot;3&quot; unique_id=&quot;10295&quot;&gt;&lt;property id=&quot;20148&quot; value=&quot;5&quot;/&gt;&lt;property id=&quot;20300&quot; value=&quot;Slide 3 - &amp;quot;Carefree&amp;quot;&quot;/&gt;&lt;property id=&quot;20307&quot; value=&quot;258&quot;/&gt;&lt;/object&gt;&lt;object type=&quot;3&quot; unique_id=&quot;10296&quot;&gt;&lt;property id=&quot;20148&quot; value=&quot;5&quot;/&gt;&lt;property id=&quot;20300&quot; value=&quot;Slide 4 - &amp;quot;The Entertainer&amp;quot;&quot;/&gt;&lt;property id=&quot;20307&quot; value=&quot;259&quot;/&gt;&lt;/object&gt;&lt;object type=&quot;3&quot; unique_id=&quot;10333&quot;&gt;&lt;property id=&quot;20148&quot; value=&quot;5&quot;/&gt;&lt;property id=&quot;20300&quot; value=&quot;Slide 5 - &amp;quot;Louis&amp;quot;&quot;/&gt;&lt;property id=&quot;20307&quot; value=&quot;260&quot;/&gt;&lt;/object&gt;&lt;object type=&quot;3&quot; unique_id=&quot;10334&quot;&gt;&lt;property id=&quot;20148&quot; value=&quot;5&quot;/&gt;&lt;property id=&quot;20300&quot; value=&quot;Slide 6 - &amp;quot;Rondoallegro&amp;quot;&quot;/&gt;&lt;property id=&quot;20307&quot; value=&quot;2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30</Words>
  <Application>Microsoft Office PowerPoint</Application>
  <PresentationFormat>Widescreen</PresentationFormat>
  <Paragraphs>16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Choose Your Music</vt:lpstr>
      <vt:lpstr>Disco</vt:lpstr>
      <vt:lpstr>Carefree</vt:lpstr>
      <vt:lpstr>The Entertainer</vt:lpstr>
      <vt:lpstr>Louis</vt:lpstr>
      <vt:lpstr>Rondoallegro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Ian Justin</dc:creator>
  <cp:lastModifiedBy>Ian Justin</cp:lastModifiedBy>
  <cp:revision>9</cp:revision>
  <dcterms:created xsi:type="dcterms:W3CDTF">2021-04-26T15:53:46Z</dcterms:created>
  <dcterms:modified xsi:type="dcterms:W3CDTF">2021-04-26T17:02:14Z</dcterms:modified>
</cp:coreProperties>
</file>