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74" r:id="rId11"/>
    <p:sldId id="275" r:id="rId12"/>
    <p:sldId id="276" r:id="rId13"/>
    <p:sldId id="277" r:id="rId14"/>
    <p:sldId id="264" r:id="rId15"/>
    <p:sldId id="265" r:id="rId16"/>
    <p:sldId id="289" r:id="rId17"/>
    <p:sldId id="278" r:id="rId18"/>
    <p:sldId id="290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91" r:id="rId27"/>
    <p:sldId id="279" r:id="rId28"/>
    <p:sldId id="280" r:id="rId29"/>
    <p:sldId id="282" r:id="rId30"/>
    <p:sldId id="283" r:id="rId31"/>
    <p:sldId id="281" r:id="rId32"/>
    <p:sldId id="292" r:id="rId33"/>
    <p:sldId id="284" r:id="rId34"/>
    <p:sldId id="285" r:id="rId35"/>
    <p:sldId id="286" r:id="rId36"/>
    <p:sldId id="287" r:id="rId37"/>
    <p:sldId id="288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3333"/>
    <a:srgbClr val="7F7F7F"/>
    <a:srgbClr val="DD3366"/>
    <a:srgbClr val="7F7F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77" autoAdjust="0"/>
  </p:normalViewPr>
  <p:slideViewPr>
    <p:cSldViewPr snapToGrid="0" snapToObjects="1">
      <p:cViewPr varScale="1">
        <p:scale>
          <a:sx n="109" d="100"/>
          <a:sy n="109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97B66-219D-204B-A5D9-C5C7E61F2172}" type="datetimeFigureOut">
              <a:rPr lang="en-US" smtClean="0"/>
              <a:t>18-03-08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1CA309-FBF3-B14F-8095-3FA14339C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38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18-03-08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rgbClr val="DD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rgbClr val="DD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 dirty="0">
                <a:solidFill>
                  <a:srgbClr val="7F7F7F"/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18-03-08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18-03-08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18-03-08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18-03-08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18-03-08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18-03-08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18-03-08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18-03-08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18-03-08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18-03-08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rgbClr val="DD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18-03-08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rgbClr val="7F7F7F"/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18-03-08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18-03-08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18-03-08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18-03-08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18-03-08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18-03-08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18-03-08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18-03-08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CA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18-03-08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rgbClr val="DD33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rgbClr val="DD3333"/>
        </a:buClr>
        <a:buSzPct val="75000"/>
        <a:buFont typeface="Wingdings" pitchFamily="2" charset="2"/>
        <a:buChar char="n"/>
        <a:defRPr sz="2000" kern="1200">
          <a:solidFill>
            <a:srgbClr val="7F7F7F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rgbClr val="DD3333"/>
        </a:buClr>
        <a:buSzPct val="75000"/>
        <a:buFont typeface="Wingdings" pitchFamily="2" charset="2"/>
        <a:buChar char="n"/>
        <a:defRPr sz="1800" kern="1200">
          <a:solidFill>
            <a:srgbClr val="7F7F7F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rgbClr val="DD3333"/>
        </a:buClr>
        <a:buSzPct val="75000"/>
        <a:buFont typeface="Wingdings" pitchFamily="2" charset="2"/>
        <a:buChar char="n"/>
        <a:defRPr sz="1800" kern="1200">
          <a:solidFill>
            <a:srgbClr val="7F7F7F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rgbClr val="DD3333"/>
        </a:buClr>
        <a:buSzPct val="75000"/>
        <a:buFont typeface="Wingdings" pitchFamily="2" charset="2"/>
        <a:buChar char="n"/>
        <a:defRPr sz="1800" kern="1200">
          <a:solidFill>
            <a:srgbClr val="7F7F7F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rgbClr val="DD3333"/>
        </a:buClr>
        <a:buSzPct val="75000"/>
        <a:buFont typeface="Wingdings" pitchFamily="2" charset="2"/>
        <a:buChar char="n"/>
        <a:defRPr sz="1800" kern="1200">
          <a:solidFill>
            <a:srgbClr val="7F7F7F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getconnect.adobeconnect.com/ph2sfpfxylbp/" TargetMode="External"/><Relationship Id="rId4" Type="http://schemas.openxmlformats.org/officeDocument/2006/relationships/hyperlink" Target="https://getconnect.adobeconnect.com/p4xczs2vrawd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jabberwocky.com/carroll/jabber/jabberwocky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ianjustin@getconnect.com?subject=Test%20-%20From%20PPT%20Examples%20Presentation&amp;body=Tell%20me%20more%20about%20the%20Jabberwocky...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4" Type="http://schemas.openxmlformats.org/officeDocument/2006/relationships/slide" Target="slide21.xml"/><Relationship Id="rId5" Type="http://schemas.openxmlformats.org/officeDocument/2006/relationships/slide" Target="slide22.xml"/><Relationship Id="rId6" Type="http://schemas.openxmlformats.org/officeDocument/2006/relationships/slide" Target="slide23.xml"/><Relationship Id="rId7" Type="http://schemas.openxmlformats.org/officeDocument/2006/relationships/slide" Target="slide24.xml"/><Relationship Id="rId8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4" Type="http://schemas.openxmlformats.org/officeDocument/2006/relationships/slide" Target="slide21.xml"/><Relationship Id="rId5" Type="http://schemas.openxmlformats.org/officeDocument/2006/relationships/slide" Target="slide22.xml"/><Relationship Id="rId6" Type="http://schemas.openxmlformats.org/officeDocument/2006/relationships/slide" Target="slide23.xml"/><Relationship Id="rId7" Type="http://schemas.openxmlformats.org/officeDocument/2006/relationships/slide" Target="slide24.xml"/><Relationship Id="rId8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4" Type="http://schemas.openxmlformats.org/officeDocument/2006/relationships/slide" Target="slide21.xml"/><Relationship Id="rId5" Type="http://schemas.openxmlformats.org/officeDocument/2006/relationships/slide" Target="slide22.xml"/><Relationship Id="rId6" Type="http://schemas.openxmlformats.org/officeDocument/2006/relationships/slide" Target="slide23.xml"/><Relationship Id="rId7" Type="http://schemas.openxmlformats.org/officeDocument/2006/relationships/slide" Target="slide24.xml"/><Relationship Id="rId8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4" Type="http://schemas.openxmlformats.org/officeDocument/2006/relationships/slide" Target="slide21.xml"/><Relationship Id="rId5" Type="http://schemas.openxmlformats.org/officeDocument/2006/relationships/slide" Target="slide22.xml"/><Relationship Id="rId6" Type="http://schemas.openxmlformats.org/officeDocument/2006/relationships/slide" Target="slide23.xml"/><Relationship Id="rId7" Type="http://schemas.openxmlformats.org/officeDocument/2006/relationships/slide" Target="slide24.xml"/><Relationship Id="rId8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4" Type="http://schemas.openxmlformats.org/officeDocument/2006/relationships/slide" Target="slide21.xml"/><Relationship Id="rId5" Type="http://schemas.openxmlformats.org/officeDocument/2006/relationships/slide" Target="slide22.xml"/><Relationship Id="rId6" Type="http://schemas.openxmlformats.org/officeDocument/2006/relationships/slide" Target="slide23.xml"/><Relationship Id="rId7" Type="http://schemas.openxmlformats.org/officeDocument/2006/relationships/slide" Target="slide24.xml"/><Relationship Id="rId8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4" Type="http://schemas.openxmlformats.org/officeDocument/2006/relationships/slide" Target="slide21.xml"/><Relationship Id="rId5" Type="http://schemas.openxmlformats.org/officeDocument/2006/relationships/slide" Target="slide22.xml"/><Relationship Id="rId6" Type="http://schemas.openxmlformats.org/officeDocument/2006/relationships/slide" Target="slide23.xml"/><Relationship Id="rId7" Type="http://schemas.openxmlformats.org/officeDocument/2006/relationships/slide" Target="slide24.xml"/><Relationship Id="rId8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4" Type="http://schemas.openxmlformats.org/officeDocument/2006/relationships/slide" Target="slide21.xml"/><Relationship Id="rId5" Type="http://schemas.openxmlformats.org/officeDocument/2006/relationships/slide" Target="slide22.xml"/><Relationship Id="rId6" Type="http://schemas.openxmlformats.org/officeDocument/2006/relationships/slide" Target="slide23.xml"/><Relationship Id="rId7" Type="http://schemas.openxmlformats.org/officeDocument/2006/relationships/slide" Target="slide24.xml"/><Relationship Id="rId8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4" Type="http://schemas.openxmlformats.org/officeDocument/2006/relationships/slide" Target="slide30.xml"/><Relationship Id="rId5" Type="http://schemas.openxmlformats.org/officeDocument/2006/relationships/slide" Target="slide31.xml"/><Relationship Id="rId6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2" Type="http://schemas.openxmlformats.org/officeDocument/2006/relationships/slide" Target="slide2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4" Type="http://schemas.openxmlformats.org/officeDocument/2006/relationships/slide" Target="slide31.xml"/><Relationship Id="rId5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2" Type="http://schemas.openxmlformats.org/officeDocument/2006/relationships/slide" Target="slide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4" Type="http://schemas.openxmlformats.org/officeDocument/2006/relationships/slide" Target="slide31.xml"/><Relationship Id="rId5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2" Type="http://schemas.openxmlformats.org/officeDocument/2006/relationships/slide" Target="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4" Type="http://schemas.openxmlformats.org/officeDocument/2006/relationships/slide" Target="slide31.xml"/><Relationship Id="rId5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2" Type="http://schemas.openxmlformats.org/officeDocument/2006/relationships/slide" Target="slide2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4" Type="http://schemas.openxmlformats.org/officeDocument/2006/relationships/slide" Target="slide30.xml"/><Relationship Id="rId5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2" Type="http://schemas.openxmlformats.org/officeDocument/2006/relationships/slide" Target="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4" Type="http://schemas.openxmlformats.org/officeDocument/2006/relationships/slide" Target="slide35.xml"/><Relationship Id="rId5" Type="http://schemas.openxmlformats.org/officeDocument/2006/relationships/slide" Target="slide36.xml"/><Relationship Id="rId6" Type="http://schemas.openxmlformats.org/officeDocument/2006/relationships/slide" Target="slide37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4" Type="http://schemas.openxmlformats.org/officeDocument/2006/relationships/slide" Target="slide34.xml"/><Relationship Id="rId5" Type="http://schemas.openxmlformats.org/officeDocument/2006/relationships/slide" Target="slide35.xml"/><Relationship Id="rId6" Type="http://schemas.openxmlformats.org/officeDocument/2006/relationships/slide" Target="slide36.xml"/><Relationship Id="rId7" Type="http://schemas.openxmlformats.org/officeDocument/2006/relationships/slide" Target="slide37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4" Type="http://schemas.openxmlformats.org/officeDocument/2006/relationships/slide" Target="slide34.xml"/><Relationship Id="rId5" Type="http://schemas.openxmlformats.org/officeDocument/2006/relationships/slide" Target="slide35.xml"/><Relationship Id="rId6" Type="http://schemas.openxmlformats.org/officeDocument/2006/relationships/slide" Target="slide36.xml"/><Relationship Id="rId7" Type="http://schemas.openxmlformats.org/officeDocument/2006/relationships/slide" Target="slide37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4" Type="http://schemas.openxmlformats.org/officeDocument/2006/relationships/slide" Target="slide34.xml"/><Relationship Id="rId5" Type="http://schemas.openxmlformats.org/officeDocument/2006/relationships/slide" Target="slide35.xml"/><Relationship Id="rId6" Type="http://schemas.openxmlformats.org/officeDocument/2006/relationships/slide" Target="slide36.xml"/><Relationship Id="rId7" Type="http://schemas.openxmlformats.org/officeDocument/2006/relationships/slide" Target="slide37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4" Type="http://schemas.openxmlformats.org/officeDocument/2006/relationships/slide" Target="slide34.xml"/><Relationship Id="rId5" Type="http://schemas.openxmlformats.org/officeDocument/2006/relationships/slide" Target="slide35.xml"/><Relationship Id="rId6" Type="http://schemas.openxmlformats.org/officeDocument/2006/relationships/slide" Target="slide36.xml"/><Relationship Id="rId7" Type="http://schemas.openxmlformats.org/officeDocument/2006/relationships/slide" Target="slide37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PowerPoint Examples</a:t>
            </a:r>
            <a:br>
              <a:rPr lang="en-US" dirty="0" smtClean="0"/>
            </a:br>
            <a:r>
              <a:rPr lang="en-US" dirty="0" smtClean="0"/>
              <a:t>Jabberwocky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Ian Justin </a:t>
            </a:r>
            <a:r>
              <a:rPr lang="mr-IN" dirty="0" smtClean="0"/>
              <a:t>–</a:t>
            </a:r>
            <a:r>
              <a:rPr lang="en-US" dirty="0" smtClean="0"/>
              <a:t> VP Technical Sales, GetConnect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48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 smtClean="0"/>
              <a:t>Image Transition by Faded Zoom</a:t>
            </a:r>
            <a:r>
              <a:rPr lang="mr-IN" dirty="0" smtClean="0"/>
              <a:t>…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3466" y="1914756"/>
            <a:ext cx="5054398" cy="428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91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 smtClean="0"/>
              <a:t>Image Transition by Grow &amp; Turn</a:t>
            </a:r>
            <a:r>
              <a:rPr lang="mr-IN" dirty="0" smtClean="0"/>
              <a:t>…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0664" y="1780049"/>
            <a:ext cx="5133793" cy="4355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19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 smtClean="0"/>
              <a:t>Image Transition by Swivel</a:t>
            </a:r>
            <a:r>
              <a:rPr lang="mr-IN" dirty="0" smtClean="0"/>
              <a:t>…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163" y="1779859"/>
            <a:ext cx="5360859" cy="4547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99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 smtClean="0"/>
              <a:t>Combined Image Transitions by Fade, Spin &amp; Sink</a:t>
            </a:r>
            <a:r>
              <a:rPr lang="mr-IN" dirty="0" smtClean="0"/>
              <a:t>…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1107" y="1876268"/>
            <a:ext cx="5315266" cy="450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1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572696"/>
            <a:ext cx="7556313" cy="1116106"/>
          </a:xfrm>
        </p:spPr>
        <p:txBody>
          <a:bodyPr/>
          <a:lstStyle/>
          <a:p>
            <a:r>
              <a:rPr lang="en-US" dirty="0" smtClean="0"/>
              <a:t>Fade, Shrink, Motion Path &amp; Wipe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40616" y="3299240"/>
            <a:ext cx="764464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atin typeface="Papyrus"/>
                <a:cs typeface="Papyrus"/>
              </a:rPr>
              <a:t>Jabberwocky</a:t>
            </a:r>
            <a:endParaRPr lang="en-US" sz="9600" dirty="0">
              <a:latin typeface="Papyrus"/>
              <a:cs typeface="Papyru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418" y="1266915"/>
            <a:ext cx="3412758" cy="4105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481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81847E-6 4.45164E-6 C -0.11385 0.20037 -0.22735 0.40097 -0.18848 0.36719 C -0.14943 0.33317 0.20166 -0.2131 0.23394 -0.20246 C 0.26657 -0.19181 -0.02621 0.4329 0.00607 0.43174 C 0.03835 0.43058 0.38528 -0.21356 0.42745 -0.20963 C 0.46945 -0.2057 0.21694 0.42919 0.25824 0.45488 C 0.29955 0.48056 0.61298 -0.01666 0.67615 -0.056 C 0.73932 -0.09533 0.68847 0.062 0.63797 0.21957 " pathEditMode="relative" rAng="0" ptsTypes="aaaaaa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99" y="1335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Hyperlinks to Web Page, Audio &amp; Video (from Connect Account)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173640"/>
            <a:ext cx="7556313" cy="4144963"/>
          </a:xfrm>
        </p:spPr>
        <p:txBody>
          <a:bodyPr/>
          <a:lstStyle/>
          <a:p>
            <a:r>
              <a:rPr lang="en-US" dirty="0" smtClean="0"/>
              <a:t>Click to see the Jabberwocky poem in full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Click to listen to Jabberwocky recited by John Hurt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Click to watch Jabberwocky by The Muppets</a:t>
            </a:r>
            <a:endParaRPr lang="en-US" dirty="0"/>
          </a:p>
        </p:txBody>
      </p:sp>
      <p:sp>
        <p:nvSpPr>
          <p:cNvPr id="4" name="Action Button: Information 3">
            <a:hlinkClick r:id="rId2" highlightClick="1"/>
          </p:cNvPr>
          <p:cNvSpPr/>
          <p:nvPr/>
        </p:nvSpPr>
        <p:spPr>
          <a:xfrm>
            <a:off x="5822607" y="1834045"/>
            <a:ext cx="1116090" cy="1116090"/>
          </a:xfrm>
          <a:prstGeom prst="actionButtonInformation">
            <a:avLst/>
          </a:prstGeom>
          <a:solidFill>
            <a:srgbClr val="DD33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Sound 4">
            <a:hlinkClick r:id="rId3" highlightClick="1"/>
          </p:cNvPr>
          <p:cNvSpPr/>
          <p:nvPr/>
        </p:nvSpPr>
        <p:spPr>
          <a:xfrm>
            <a:off x="6938697" y="3469814"/>
            <a:ext cx="1116090" cy="1157495"/>
          </a:xfrm>
          <a:prstGeom prst="actionButtonSound">
            <a:avLst/>
          </a:prstGeom>
          <a:solidFill>
            <a:srgbClr val="DD33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Movie 5">
            <a:hlinkClick r:id="rId4" highlightClick="1"/>
          </p:cNvPr>
          <p:cNvSpPr/>
          <p:nvPr/>
        </p:nvSpPr>
        <p:spPr>
          <a:xfrm>
            <a:off x="6197844" y="5161108"/>
            <a:ext cx="1116090" cy="1157495"/>
          </a:xfrm>
          <a:prstGeom prst="actionButtonMovie">
            <a:avLst/>
          </a:prstGeom>
          <a:solidFill>
            <a:srgbClr val="DD33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86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Buttons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Send </a:t>
            </a:r>
            <a:r>
              <a:rPr lang="en-CA" dirty="0"/>
              <a:t>F</a:t>
            </a:r>
            <a:r>
              <a:rPr lang="en-CA" dirty="0" smtClean="0"/>
              <a:t>ormatted Email</a:t>
            </a:r>
            <a:r>
              <a:rPr lang="mr-IN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57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 smtClean="0"/>
              <a:t>Send an Email with ‘To’, ‘Subject’ &amp; Body Text Pre-completed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95" y="1981200"/>
            <a:ext cx="5984773" cy="4144963"/>
          </a:xfrm>
        </p:spPr>
        <p:txBody>
          <a:bodyPr/>
          <a:lstStyle/>
          <a:p>
            <a:r>
              <a:rPr lang="en-US" dirty="0" smtClean="0"/>
              <a:t>Click to send an email as follows:</a:t>
            </a:r>
          </a:p>
          <a:p>
            <a:pPr marL="0" indent="0">
              <a:buNone/>
            </a:pPr>
            <a:r>
              <a:rPr lang="en-US" dirty="0"/>
              <a:t>U</a:t>
            </a:r>
            <a:r>
              <a:rPr lang="en-US" dirty="0" smtClean="0"/>
              <a:t>se your default email client</a:t>
            </a:r>
          </a:p>
          <a:p>
            <a:pPr marL="0" indent="0">
              <a:buNone/>
            </a:pPr>
            <a:r>
              <a:rPr lang="en-US" dirty="0" smtClean="0"/>
              <a:t>To: ianjustin@getconnect.com</a:t>
            </a:r>
          </a:p>
          <a:p>
            <a:pPr marL="0" indent="0">
              <a:buNone/>
            </a:pPr>
            <a:r>
              <a:rPr lang="en-US" dirty="0" smtClean="0"/>
              <a:t>Subject: Test - From the PPT Examples Presentation</a:t>
            </a:r>
          </a:p>
          <a:p>
            <a:pPr marL="0" indent="0">
              <a:buNone/>
            </a:pPr>
            <a:r>
              <a:rPr lang="en-US" dirty="0" smtClean="0"/>
              <a:t>Body Text: Tell me more about the Jabberwocky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7" name="Action Button: Custom 6">
            <a:hlinkClick r:id="rId2" highlightClick="1"/>
          </p:cNvPr>
          <p:cNvSpPr/>
          <p:nvPr/>
        </p:nvSpPr>
        <p:spPr>
          <a:xfrm>
            <a:off x="5667044" y="1981200"/>
            <a:ext cx="1116089" cy="1133188"/>
          </a:xfrm>
          <a:prstGeom prst="actionButtonBlank">
            <a:avLst/>
          </a:prstGeom>
          <a:solidFill>
            <a:srgbClr val="DD33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Send Email to Ian Justin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278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Slide Navigation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Verses</a:t>
            </a:r>
            <a:r>
              <a:rPr lang="mr-IN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7677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Slide Navigation</a:t>
            </a:r>
            <a:br>
              <a:rPr lang="en-US" dirty="0" smtClean="0"/>
            </a:br>
            <a:r>
              <a:rPr lang="en-US" dirty="0" smtClean="0"/>
              <a:t>Verse 1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Verse 1</a:t>
            </a:r>
          </a:p>
          <a:p>
            <a:r>
              <a:rPr lang="en-US" dirty="0" smtClean="0"/>
              <a:t>Verse 2</a:t>
            </a:r>
          </a:p>
          <a:p>
            <a:r>
              <a:rPr lang="en-US" dirty="0"/>
              <a:t>Verse </a:t>
            </a:r>
            <a:r>
              <a:rPr lang="en-US" dirty="0" smtClean="0"/>
              <a:t>3</a:t>
            </a:r>
          </a:p>
          <a:p>
            <a:r>
              <a:rPr lang="en-US" dirty="0"/>
              <a:t>Verse </a:t>
            </a:r>
            <a:r>
              <a:rPr lang="en-US" dirty="0" smtClean="0"/>
              <a:t>4</a:t>
            </a:r>
          </a:p>
          <a:p>
            <a:r>
              <a:rPr lang="en-US" dirty="0"/>
              <a:t>Verse </a:t>
            </a:r>
            <a:r>
              <a:rPr lang="en-US" dirty="0" smtClean="0"/>
              <a:t>5</a:t>
            </a:r>
          </a:p>
          <a:p>
            <a:r>
              <a:rPr lang="en-US" dirty="0"/>
              <a:t>Verse </a:t>
            </a:r>
            <a:r>
              <a:rPr lang="en-US" dirty="0" smtClean="0"/>
              <a:t>6</a:t>
            </a:r>
          </a:p>
          <a:p>
            <a:r>
              <a:rPr lang="en-US" dirty="0"/>
              <a:t>Verse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22277" y="2799969"/>
            <a:ext cx="38525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>
                <a:latin typeface="Papyrus"/>
                <a:cs typeface="Papyrus"/>
              </a:defRPr>
            </a:lvl1pPr>
          </a:lstStyle>
          <a:p>
            <a:r>
              <a:rPr lang="en-US" dirty="0" err="1"/>
              <a:t>`Twas</a:t>
            </a:r>
            <a:r>
              <a:rPr lang="en-US" dirty="0"/>
              <a:t> </a:t>
            </a:r>
            <a:r>
              <a:rPr lang="en-US" dirty="0" err="1"/>
              <a:t>brillig</a:t>
            </a:r>
            <a:r>
              <a:rPr lang="en-US" dirty="0"/>
              <a:t>, and the </a:t>
            </a:r>
            <a:r>
              <a:rPr lang="en-US" dirty="0" err="1"/>
              <a:t>slithy</a:t>
            </a:r>
            <a:r>
              <a:rPr lang="en-US" dirty="0"/>
              <a:t> </a:t>
            </a:r>
            <a:r>
              <a:rPr lang="en-US" dirty="0" err="1"/>
              <a:t>toves</a:t>
            </a:r>
            <a:endParaRPr lang="en-US" dirty="0"/>
          </a:p>
          <a:p>
            <a:r>
              <a:rPr lang="en-US" dirty="0"/>
              <a:t>Did gyre and </a:t>
            </a:r>
            <a:r>
              <a:rPr lang="en-US" dirty="0" err="1"/>
              <a:t>gimble</a:t>
            </a:r>
            <a:r>
              <a:rPr lang="en-US" dirty="0"/>
              <a:t> in the </a:t>
            </a:r>
            <a:r>
              <a:rPr lang="en-US" dirty="0" err="1"/>
              <a:t>wabe</a:t>
            </a:r>
            <a:r>
              <a:rPr lang="en-US" dirty="0"/>
              <a:t>:</a:t>
            </a:r>
          </a:p>
          <a:p>
            <a:r>
              <a:rPr lang="en-US" dirty="0"/>
              <a:t>All </a:t>
            </a:r>
            <a:r>
              <a:rPr lang="en-US" dirty="0" err="1"/>
              <a:t>mimsy</a:t>
            </a:r>
            <a:r>
              <a:rPr lang="en-US" dirty="0"/>
              <a:t> were the </a:t>
            </a:r>
            <a:r>
              <a:rPr lang="en-US" dirty="0" err="1"/>
              <a:t>borogoves</a:t>
            </a:r>
            <a:r>
              <a:rPr lang="en-US" dirty="0"/>
              <a:t>,</a:t>
            </a:r>
          </a:p>
          <a:p>
            <a:r>
              <a:rPr lang="en-US" dirty="0"/>
              <a:t>And the </a:t>
            </a:r>
            <a:r>
              <a:rPr lang="en-US" dirty="0" err="1"/>
              <a:t>mome</a:t>
            </a:r>
            <a:r>
              <a:rPr lang="en-US" dirty="0"/>
              <a:t> </a:t>
            </a:r>
            <a:r>
              <a:rPr lang="en-US" dirty="0" err="1"/>
              <a:t>raths</a:t>
            </a:r>
            <a:r>
              <a:rPr lang="en-US" dirty="0"/>
              <a:t> </a:t>
            </a:r>
            <a:r>
              <a:rPr lang="en-US" dirty="0" err="1"/>
              <a:t>outgrabe</a:t>
            </a:r>
            <a:r>
              <a:rPr lang="en-US" dirty="0"/>
              <a:t>.</a:t>
            </a:r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469611" y="1981200"/>
            <a:ext cx="1377712" cy="443517"/>
          </a:xfrm>
          <a:prstGeom prst="rect">
            <a:avLst/>
          </a:prstGeom>
          <a:solidFill>
            <a:srgbClr val="7F7F7F">
              <a:alpha val="30000"/>
            </a:srgbClr>
          </a:solidFill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469611" y="2546702"/>
            <a:ext cx="1377712" cy="443517"/>
          </a:xfrm>
          <a:prstGeom prst="rect">
            <a:avLst/>
          </a:prstGeom>
          <a:noFill/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4" action="ppaction://hlinksldjump"/>
          </p:cNvPr>
          <p:cNvSpPr/>
          <p:nvPr/>
        </p:nvSpPr>
        <p:spPr>
          <a:xfrm>
            <a:off x="469611" y="3113753"/>
            <a:ext cx="1377712" cy="443517"/>
          </a:xfrm>
          <a:prstGeom prst="rect">
            <a:avLst/>
          </a:prstGeom>
          <a:noFill/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469611" y="3679891"/>
            <a:ext cx="1377712" cy="443517"/>
          </a:xfrm>
          <a:prstGeom prst="rect">
            <a:avLst/>
          </a:prstGeom>
          <a:noFill/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6" action="ppaction://hlinksldjump"/>
          </p:cNvPr>
          <p:cNvSpPr/>
          <p:nvPr/>
        </p:nvSpPr>
        <p:spPr>
          <a:xfrm>
            <a:off x="469611" y="4231388"/>
            <a:ext cx="1377712" cy="443517"/>
          </a:xfrm>
          <a:prstGeom prst="rect">
            <a:avLst/>
          </a:prstGeom>
          <a:noFill/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hlinkClick r:id="rId7" action="ppaction://hlinksldjump"/>
          </p:cNvPr>
          <p:cNvSpPr/>
          <p:nvPr/>
        </p:nvSpPr>
        <p:spPr>
          <a:xfrm>
            <a:off x="469611" y="4798439"/>
            <a:ext cx="1377712" cy="443517"/>
          </a:xfrm>
          <a:prstGeom prst="rect">
            <a:avLst/>
          </a:prstGeom>
          <a:noFill/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8" action="ppaction://hlinksldjump"/>
          </p:cNvPr>
          <p:cNvSpPr/>
          <p:nvPr/>
        </p:nvSpPr>
        <p:spPr>
          <a:xfrm>
            <a:off x="469611" y="5364577"/>
            <a:ext cx="1377712" cy="443517"/>
          </a:xfrm>
          <a:prstGeom prst="rect">
            <a:avLst/>
          </a:prstGeom>
          <a:noFill/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Forward or Next 11">
            <a:hlinkClick r:id="" action="ppaction://hlinkshowjump?jump=nextslide" highlightClick="1"/>
          </p:cNvPr>
          <p:cNvSpPr/>
          <p:nvPr/>
        </p:nvSpPr>
        <p:spPr>
          <a:xfrm>
            <a:off x="6168980" y="4692004"/>
            <a:ext cx="1116090" cy="1116090"/>
          </a:xfrm>
          <a:prstGeom prst="actionButtonForwardNext">
            <a:avLst/>
          </a:prstGeom>
          <a:solidFill>
            <a:srgbClr val="DD33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75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Fade by line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`Twas</a:t>
            </a:r>
            <a:r>
              <a:rPr lang="en-US" dirty="0"/>
              <a:t> </a:t>
            </a:r>
            <a:r>
              <a:rPr lang="en-US" dirty="0" err="1"/>
              <a:t>brillig</a:t>
            </a:r>
            <a:r>
              <a:rPr lang="en-US" dirty="0"/>
              <a:t>, and the </a:t>
            </a:r>
            <a:r>
              <a:rPr lang="en-US" dirty="0" err="1"/>
              <a:t>slithy</a:t>
            </a:r>
            <a:r>
              <a:rPr lang="en-US" dirty="0"/>
              <a:t> </a:t>
            </a:r>
            <a:r>
              <a:rPr lang="en-US" dirty="0" err="1"/>
              <a:t>toves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Did gyre and </a:t>
            </a:r>
            <a:r>
              <a:rPr lang="en-US" dirty="0" err="1"/>
              <a:t>gimble</a:t>
            </a:r>
            <a:r>
              <a:rPr lang="en-US" dirty="0"/>
              <a:t> in the </a:t>
            </a:r>
            <a:r>
              <a:rPr lang="en-US" dirty="0" err="1"/>
              <a:t>wabe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All </a:t>
            </a:r>
            <a:r>
              <a:rPr lang="en-US" dirty="0" err="1"/>
              <a:t>mimsy</a:t>
            </a:r>
            <a:r>
              <a:rPr lang="en-US" dirty="0"/>
              <a:t> were the </a:t>
            </a:r>
            <a:r>
              <a:rPr lang="en-US" dirty="0" err="1"/>
              <a:t>borogoves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And the </a:t>
            </a:r>
            <a:r>
              <a:rPr lang="en-US" dirty="0" err="1"/>
              <a:t>mome</a:t>
            </a:r>
            <a:r>
              <a:rPr lang="en-US" dirty="0"/>
              <a:t> </a:t>
            </a:r>
            <a:r>
              <a:rPr lang="en-US" dirty="0" err="1"/>
              <a:t>raths</a:t>
            </a:r>
            <a:r>
              <a:rPr lang="en-US" dirty="0"/>
              <a:t> </a:t>
            </a:r>
            <a:r>
              <a:rPr lang="en-US" dirty="0" err="1"/>
              <a:t>outgrabe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8998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Slide Navigation</a:t>
            </a:r>
            <a:br>
              <a:rPr lang="en-US" dirty="0" smtClean="0"/>
            </a:br>
            <a:r>
              <a:rPr lang="en-US" dirty="0" smtClean="0"/>
              <a:t>Verse 2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Verse 1</a:t>
            </a:r>
          </a:p>
          <a:p>
            <a:r>
              <a:rPr lang="en-US" dirty="0" smtClean="0"/>
              <a:t>Verse 2</a:t>
            </a:r>
          </a:p>
          <a:p>
            <a:r>
              <a:rPr lang="en-US" dirty="0"/>
              <a:t>Verse </a:t>
            </a:r>
            <a:r>
              <a:rPr lang="en-US" dirty="0" smtClean="0"/>
              <a:t>3</a:t>
            </a:r>
          </a:p>
          <a:p>
            <a:r>
              <a:rPr lang="en-US" dirty="0"/>
              <a:t>Verse </a:t>
            </a:r>
            <a:r>
              <a:rPr lang="en-US" dirty="0" smtClean="0"/>
              <a:t>4</a:t>
            </a:r>
          </a:p>
          <a:p>
            <a:r>
              <a:rPr lang="en-US" dirty="0"/>
              <a:t>Verse </a:t>
            </a:r>
            <a:r>
              <a:rPr lang="en-US" dirty="0" smtClean="0"/>
              <a:t>5</a:t>
            </a:r>
          </a:p>
          <a:p>
            <a:r>
              <a:rPr lang="en-US" dirty="0"/>
              <a:t>Verse </a:t>
            </a:r>
            <a:r>
              <a:rPr lang="en-US" dirty="0" smtClean="0"/>
              <a:t>6</a:t>
            </a:r>
          </a:p>
          <a:p>
            <a:r>
              <a:rPr lang="en-US" dirty="0"/>
              <a:t>Verse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22277" y="2799969"/>
            <a:ext cx="464752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>
                <a:latin typeface="Papyrus"/>
                <a:cs typeface="Papyrus"/>
              </a:defRPr>
            </a:lvl1pPr>
          </a:lstStyle>
          <a:p>
            <a:r>
              <a:rPr lang="en-US" dirty="0"/>
              <a:t>"Beware the </a:t>
            </a:r>
            <a:r>
              <a:rPr lang="en-US" dirty="0" err="1"/>
              <a:t>Jabberwock</a:t>
            </a:r>
            <a:r>
              <a:rPr lang="en-US" dirty="0"/>
              <a:t>, my son</a:t>
            </a:r>
            <a:r>
              <a:rPr lang="en-US" dirty="0" smtClean="0"/>
              <a:t>!</a:t>
            </a:r>
          </a:p>
          <a:p>
            <a:r>
              <a:rPr lang="en-US" dirty="0" smtClean="0"/>
              <a:t>The </a:t>
            </a:r>
            <a:r>
              <a:rPr lang="en-US" dirty="0"/>
              <a:t>jaws that bite, the claws that catch</a:t>
            </a:r>
            <a:r>
              <a:rPr lang="en-US" dirty="0" smtClean="0"/>
              <a:t>!</a:t>
            </a:r>
          </a:p>
          <a:p>
            <a:r>
              <a:rPr lang="en-US" dirty="0" smtClean="0"/>
              <a:t>Beware </a:t>
            </a:r>
            <a:r>
              <a:rPr lang="en-US" dirty="0"/>
              <a:t>the </a:t>
            </a:r>
            <a:r>
              <a:rPr lang="en-US" dirty="0" err="1"/>
              <a:t>Jubjub</a:t>
            </a:r>
            <a:r>
              <a:rPr lang="en-US" dirty="0"/>
              <a:t> bird, and </a:t>
            </a:r>
            <a:r>
              <a:rPr lang="en-US" dirty="0" smtClean="0"/>
              <a:t>shun</a:t>
            </a:r>
          </a:p>
          <a:p>
            <a:r>
              <a:rPr lang="en-US" dirty="0" smtClean="0"/>
              <a:t>The </a:t>
            </a:r>
            <a:r>
              <a:rPr lang="en-US" dirty="0" err="1"/>
              <a:t>frumious</a:t>
            </a:r>
            <a:r>
              <a:rPr lang="en-US" dirty="0"/>
              <a:t> </a:t>
            </a:r>
            <a:r>
              <a:rPr lang="en-US" dirty="0" err="1"/>
              <a:t>Bandersnatch</a:t>
            </a:r>
            <a:r>
              <a:rPr lang="en-US" dirty="0"/>
              <a:t>!"</a:t>
            </a: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469611" y="1981200"/>
            <a:ext cx="1377712" cy="443517"/>
          </a:xfrm>
          <a:prstGeom prst="rect">
            <a:avLst/>
          </a:prstGeom>
          <a:noFill/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469611" y="2546702"/>
            <a:ext cx="1377712" cy="443517"/>
          </a:xfrm>
          <a:prstGeom prst="rect">
            <a:avLst/>
          </a:prstGeom>
          <a:solidFill>
            <a:srgbClr val="7F7F7F">
              <a:alpha val="30000"/>
            </a:srgbClr>
          </a:solidFill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469611" y="3113753"/>
            <a:ext cx="1377712" cy="443517"/>
          </a:xfrm>
          <a:prstGeom prst="rect">
            <a:avLst/>
          </a:prstGeom>
          <a:noFill/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469611" y="3679891"/>
            <a:ext cx="1377712" cy="443517"/>
          </a:xfrm>
          <a:prstGeom prst="rect">
            <a:avLst/>
          </a:prstGeom>
          <a:noFill/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hlinkClick r:id="rId6" action="ppaction://hlinksldjump"/>
          </p:cNvPr>
          <p:cNvSpPr/>
          <p:nvPr/>
        </p:nvSpPr>
        <p:spPr>
          <a:xfrm>
            <a:off x="469611" y="4231388"/>
            <a:ext cx="1377712" cy="443517"/>
          </a:xfrm>
          <a:prstGeom prst="rect">
            <a:avLst/>
          </a:prstGeom>
          <a:noFill/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7" action="ppaction://hlinksldjump"/>
          </p:cNvPr>
          <p:cNvSpPr/>
          <p:nvPr/>
        </p:nvSpPr>
        <p:spPr>
          <a:xfrm>
            <a:off x="469611" y="4798439"/>
            <a:ext cx="1377712" cy="443517"/>
          </a:xfrm>
          <a:prstGeom prst="rect">
            <a:avLst/>
          </a:prstGeom>
          <a:noFill/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469611" y="5364577"/>
            <a:ext cx="1377712" cy="443517"/>
          </a:xfrm>
          <a:prstGeom prst="rect">
            <a:avLst/>
          </a:prstGeom>
          <a:noFill/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Forward or Next 13">
            <a:hlinkClick r:id="" action="ppaction://hlinkshowjump?jump=nextslide" highlightClick="1"/>
          </p:cNvPr>
          <p:cNvSpPr/>
          <p:nvPr/>
        </p:nvSpPr>
        <p:spPr>
          <a:xfrm>
            <a:off x="6168980" y="4692004"/>
            <a:ext cx="1116090" cy="1116090"/>
          </a:xfrm>
          <a:prstGeom prst="actionButtonForwardNext">
            <a:avLst/>
          </a:prstGeom>
          <a:solidFill>
            <a:srgbClr val="DD33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Back or Previous 14">
            <a:hlinkClick r:id="" action="ppaction://hlinkshowjump?jump=previousslide" highlightClick="1"/>
          </p:cNvPr>
          <p:cNvSpPr/>
          <p:nvPr/>
        </p:nvSpPr>
        <p:spPr>
          <a:xfrm>
            <a:off x="4841217" y="4674905"/>
            <a:ext cx="1116090" cy="1133189"/>
          </a:xfrm>
          <a:prstGeom prst="actionButtonBackPrevious">
            <a:avLst/>
          </a:prstGeom>
          <a:solidFill>
            <a:srgbClr val="DD33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59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Slide Navigation</a:t>
            </a:r>
            <a:br>
              <a:rPr lang="en-US" dirty="0" smtClean="0"/>
            </a:br>
            <a:r>
              <a:rPr lang="en-US" dirty="0" smtClean="0"/>
              <a:t>Verse 3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Verse 1</a:t>
            </a:r>
          </a:p>
          <a:p>
            <a:r>
              <a:rPr lang="en-US" dirty="0" smtClean="0"/>
              <a:t>Verse 2</a:t>
            </a:r>
          </a:p>
          <a:p>
            <a:r>
              <a:rPr lang="en-US" dirty="0"/>
              <a:t>Verse </a:t>
            </a:r>
            <a:r>
              <a:rPr lang="en-US" dirty="0" smtClean="0"/>
              <a:t>3</a:t>
            </a:r>
          </a:p>
          <a:p>
            <a:r>
              <a:rPr lang="en-US" dirty="0"/>
              <a:t>Verse </a:t>
            </a:r>
            <a:r>
              <a:rPr lang="en-US" dirty="0" smtClean="0"/>
              <a:t>4</a:t>
            </a:r>
          </a:p>
          <a:p>
            <a:r>
              <a:rPr lang="en-US" dirty="0"/>
              <a:t>Verse </a:t>
            </a:r>
            <a:r>
              <a:rPr lang="en-US" dirty="0" smtClean="0"/>
              <a:t>5</a:t>
            </a:r>
          </a:p>
          <a:p>
            <a:r>
              <a:rPr lang="en-US" dirty="0"/>
              <a:t>Verse </a:t>
            </a:r>
            <a:r>
              <a:rPr lang="en-US" dirty="0" smtClean="0"/>
              <a:t>6</a:t>
            </a:r>
          </a:p>
          <a:p>
            <a:r>
              <a:rPr lang="en-US" dirty="0"/>
              <a:t>Verse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22277" y="2799969"/>
            <a:ext cx="469872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>
                <a:latin typeface="Papyrus"/>
                <a:cs typeface="Papyrus"/>
              </a:defRPr>
            </a:lvl1pPr>
          </a:lstStyle>
          <a:p>
            <a:r>
              <a:rPr lang="en-US" dirty="0"/>
              <a:t>He took his </a:t>
            </a:r>
            <a:r>
              <a:rPr lang="en-US" dirty="0" err="1"/>
              <a:t>vorpal</a:t>
            </a:r>
            <a:r>
              <a:rPr lang="en-US" dirty="0"/>
              <a:t> sword in hand</a:t>
            </a:r>
            <a:r>
              <a:rPr lang="en-US" dirty="0" smtClean="0"/>
              <a:t>:</a:t>
            </a:r>
          </a:p>
          <a:p>
            <a:r>
              <a:rPr lang="en-US" dirty="0" smtClean="0"/>
              <a:t>Long </a:t>
            </a:r>
            <a:r>
              <a:rPr lang="en-US" dirty="0"/>
              <a:t>time the </a:t>
            </a:r>
            <a:r>
              <a:rPr lang="en-US" dirty="0" err="1"/>
              <a:t>manxome</a:t>
            </a:r>
            <a:r>
              <a:rPr lang="en-US" dirty="0"/>
              <a:t> foe he sought </a:t>
            </a:r>
            <a:r>
              <a:rPr lang="mr-IN" dirty="0" smtClean="0"/>
              <a:t>–</a:t>
            </a:r>
            <a:endParaRPr lang="en-US" dirty="0" smtClean="0"/>
          </a:p>
          <a:p>
            <a:r>
              <a:rPr lang="en-US" dirty="0" smtClean="0"/>
              <a:t>So </a:t>
            </a:r>
            <a:r>
              <a:rPr lang="en-US" dirty="0"/>
              <a:t>rested he by the </a:t>
            </a:r>
            <a:r>
              <a:rPr lang="en-US" dirty="0" err="1"/>
              <a:t>Tumtum</a:t>
            </a:r>
            <a:r>
              <a:rPr lang="en-US" dirty="0"/>
              <a:t> tree</a:t>
            </a:r>
            <a:r>
              <a:rPr lang="en-US" dirty="0" smtClean="0"/>
              <a:t>,</a:t>
            </a:r>
          </a:p>
          <a:p>
            <a:r>
              <a:rPr lang="en-US" dirty="0" smtClean="0"/>
              <a:t>And </a:t>
            </a:r>
            <a:r>
              <a:rPr lang="en-US" dirty="0"/>
              <a:t>stood awhile in thought..</a:t>
            </a: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469611" y="1981200"/>
            <a:ext cx="1377712" cy="443517"/>
          </a:xfrm>
          <a:prstGeom prst="rect">
            <a:avLst/>
          </a:prstGeom>
          <a:noFill/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469611" y="2546702"/>
            <a:ext cx="1377712" cy="443517"/>
          </a:xfrm>
          <a:prstGeom prst="rect">
            <a:avLst/>
          </a:prstGeom>
          <a:noFill/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469611" y="3113753"/>
            <a:ext cx="1377712" cy="443517"/>
          </a:xfrm>
          <a:prstGeom prst="rect">
            <a:avLst/>
          </a:prstGeom>
          <a:solidFill>
            <a:srgbClr val="7F7F7F">
              <a:alpha val="30000"/>
            </a:srgbClr>
          </a:solidFill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469611" y="3679891"/>
            <a:ext cx="1377712" cy="443517"/>
          </a:xfrm>
          <a:prstGeom prst="rect">
            <a:avLst/>
          </a:prstGeom>
          <a:noFill/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hlinkClick r:id="rId6" action="ppaction://hlinksldjump"/>
          </p:cNvPr>
          <p:cNvSpPr/>
          <p:nvPr/>
        </p:nvSpPr>
        <p:spPr>
          <a:xfrm>
            <a:off x="469611" y="4231388"/>
            <a:ext cx="1377712" cy="443517"/>
          </a:xfrm>
          <a:prstGeom prst="rect">
            <a:avLst/>
          </a:prstGeom>
          <a:noFill/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7" action="ppaction://hlinksldjump"/>
          </p:cNvPr>
          <p:cNvSpPr/>
          <p:nvPr/>
        </p:nvSpPr>
        <p:spPr>
          <a:xfrm>
            <a:off x="469611" y="4798439"/>
            <a:ext cx="1377712" cy="443517"/>
          </a:xfrm>
          <a:prstGeom prst="rect">
            <a:avLst/>
          </a:prstGeom>
          <a:noFill/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469611" y="5364577"/>
            <a:ext cx="1377712" cy="443517"/>
          </a:xfrm>
          <a:prstGeom prst="rect">
            <a:avLst/>
          </a:prstGeom>
          <a:noFill/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Forward or Next 12">
            <a:hlinkClick r:id="" action="ppaction://hlinkshowjump?jump=nextslide" highlightClick="1"/>
          </p:cNvPr>
          <p:cNvSpPr/>
          <p:nvPr/>
        </p:nvSpPr>
        <p:spPr>
          <a:xfrm>
            <a:off x="6168980" y="4692004"/>
            <a:ext cx="1116090" cy="1116090"/>
          </a:xfrm>
          <a:prstGeom prst="actionButtonForwardNext">
            <a:avLst/>
          </a:prstGeom>
          <a:solidFill>
            <a:srgbClr val="DD33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Back or Previous 13">
            <a:hlinkClick r:id="" action="ppaction://hlinkshowjump?jump=previousslide" highlightClick="1"/>
          </p:cNvPr>
          <p:cNvSpPr/>
          <p:nvPr/>
        </p:nvSpPr>
        <p:spPr>
          <a:xfrm>
            <a:off x="4841217" y="4674905"/>
            <a:ext cx="1116090" cy="1133189"/>
          </a:xfrm>
          <a:prstGeom prst="actionButtonBackPrevious">
            <a:avLst/>
          </a:prstGeom>
          <a:solidFill>
            <a:srgbClr val="DD33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50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Slide Navigation</a:t>
            </a:r>
            <a:br>
              <a:rPr lang="en-US" dirty="0" smtClean="0"/>
            </a:br>
            <a:r>
              <a:rPr lang="en-US" dirty="0" smtClean="0"/>
              <a:t>Verse 4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Verse 1</a:t>
            </a:r>
          </a:p>
          <a:p>
            <a:r>
              <a:rPr lang="en-US" dirty="0" smtClean="0"/>
              <a:t>Verse 2</a:t>
            </a:r>
          </a:p>
          <a:p>
            <a:r>
              <a:rPr lang="en-US" dirty="0"/>
              <a:t>Verse </a:t>
            </a:r>
            <a:r>
              <a:rPr lang="en-US" dirty="0" smtClean="0"/>
              <a:t>3</a:t>
            </a:r>
          </a:p>
          <a:p>
            <a:r>
              <a:rPr lang="en-US" dirty="0"/>
              <a:t>Verse </a:t>
            </a:r>
            <a:r>
              <a:rPr lang="en-US" dirty="0" smtClean="0"/>
              <a:t>4</a:t>
            </a:r>
          </a:p>
          <a:p>
            <a:r>
              <a:rPr lang="en-US" dirty="0"/>
              <a:t>Verse </a:t>
            </a:r>
            <a:r>
              <a:rPr lang="en-US" dirty="0" smtClean="0"/>
              <a:t>5</a:t>
            </a:r>
          </a:p>
          <a:p>
            <a:r>
              <a:rPr lang="en-US" dirty="0"/>
              <a:t>Verse </a:t>
            </a:r>
            <a:r>
              <a:rPr lang="en-US" dirty="0" smtClean="0"/>
              <a:t>6</a:t>
            </a:r>
          </a:p>
          <a:p>
            <a:r>
              <a:rPr lang="en-US" dirty="0"/>
              <a:t>Verse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22277" y="2799969"/>
            <a:ext cx="47321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>
                <a:latin typeface="Papyrus"/>
                <a:cs typeface="Papyrus"/>
              </a:defRPr>
            </a:lvl1pPr>
          </a:lstStyle>
          <a:p>
            <a:r>
              <a:rPr lang="en-US" dirty="0"/>
              <a:t>And, as in </a:t>
            </a:r>
            <a:r>
              <a:rPr lang="en-US" dirty="0" err="1"/>
              <a:t>uffish</a:t>
            </a:r>
            <a:r>
              <a:rPr lang="en-US" dirty="0"/>
              <a:t> thought he stood</a:t>
            </a:r>
            <a:r>
              <a:rPr lang="en-US" dirty="0" smtClean="0"/>
              <a:t>,</a:t>
            </a:r>
          </a:p>
          <a:p>
            <a:r>
              <a:rPr lang="en-US" dirty="0" smtClean="0"/>
              <a:t>The </a:t>
            </a:r>
            <a:r>
              <a:rPr lang="en-US" dirty="0" err="1"/>
              <a:t>Jabberwock</a:t>
            </a:r>
            <a:r>
              <a:rPr lang="en-US" dirty="0"/>
              <a:t>, with eyes of flame</a:t>
            </a:r>
            <a:r>
              <a:rPr lang="en-US" dirty="0" smtClean="0"/>
              <a:t>,</a:t>
            </a:r>
          </a:p>
          <a:p>
            <a:r>
              <a:rPr lang="en-US" dirty="0" smtClean="0"/>
              <a:t>Came </a:t>
            </a:r>
            <a:r>
              <a:rPr lang="en-US" dirty="0"/>
              <a:t>whiffling through the </a:t>
            </a:r>
            <a:r>
              <a:rPr lang="en-US" dirty="0" err="1"/>
              <a:t>tulgey</a:t>
            </a:r>
            <a:r>
              <a:rPr lang="en-US" dirty="0"/>
              <a:t> wood</a:t>
            </a:r>
            <a:r>
              <a:rPr lang="en-US" dirty="0" smtClean="0"/>
              <a:t>,</a:t>
            </a:r>
          </a:p>
          <a:p>
            <a:r>
              <a:rPr lang="en-US" dirty="0" smtClean="0"/>
              <a:t>And </a:t>
            </a:r>
            <a:r>
              <a:rPr lang="en-US" dirty="0"/>
              <a:t>burbled as it came!</a:t>
            </a: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469611" y="1981200"/>
            <a:ext cx="1377712" cy="443517"/>
          </a:xfrm>
          <a:prstGeom prst="rect">
            <a:avLst/>
          </a:prstGeom>
          <a:noFill/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469611" y="2546702"/>
            <a:ext cx="1377712" cy="443517"/>
          </a:xfrm>
          <a:prstGeom prst="rect">
            <a:avLst/>
          </a:prstGeom>
          <a:noFill/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469611" y="3113753"/>
            <a:ext cx="1377712" cy="443517"/>
          </a:xfrm>
          <a:prstGeom prst="rect">
            <a:avLst/>
          </a:prstGeom>
          <a:noFill/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469611" y="3679891"/>
            <a:ext cx="1377712" cy="443517"/>
          </a:xfrm>
          <a:prstGeom prst="rect">
            <a:avLst/>
          </a:prstGeom>
          <a:solidFill>
            <a:srgbClr val="7F7F7F">
              <a:alpha val="30000"/>
            </a:srgbClr>
          </a:solidFill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hlinkClick r:id="rId6" action="ppaction://hlinksldjump"/>
          </p:cNvPr>
          <p:cNvSpPr/>
          <p:nvPr/>
        </p:nvSpPr>
        <p:spPr>
          <a:xfrm>
            <a:off x="469611" y="4231388"/>
            <a:ext cx="1377712" cy="443517"/>
          </a:xfrm>
          <a:prstGeom prst="rect">
            <a:avLst/>
          </a:prstGeom>
          <a:noFill/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7" action="ppaction://hlinksldjump"/>
          </p:cNvPr>
          <p:cNvSpPr/>
          <p:nvPr/>
        </p:nvSpPr>
        <p:spPr>
          <a:xfrm>
            <a:off x="469611" y="4798439"/>
            <a:ext cx="1377712" cy="443517"/>
          </a:xfrm>
          <a:prstGeom prst="rect">
            <a:avLst/>
          </a:prstGeom>
          <a:noFill/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469611" y="5364577"/>
            <a:ext cx="1377712" cy="443517"/>
          </a:xfrm>
          <a:prstGeom prst="rect">
            <a:avLst/>
          </a:prstGeom>
          <a:noFill/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Forward or Next 12">
            <a:hlinkClick r:id="" action="ppaction://hlinkshowjump?jump=nextslide" highlightClick="1"/>
          </p:cNvPr>
          <p:cNvSpPr/>
          <p:nvPr/>
        </p:nvSpPr>
        <p:spPr>
          <a:xfrm>
            <a:off x="6168980" y="4692004"/>
            <a:ext cx="1116090" cy="1116090"/>
          </a:xfrm>
          <a:prstGeom prst="actionButtonForwardNext">
            <a:avLst/>
          </a:prstGeom>
          <a:solidFill>
            <a:srgbClr val="DD33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Back or Previous 13">
            <a:hlinkClick r:id="" action="ppaction://hlinkshowjump?jump=previousslide" highlightClick="1"/>
          </p:cNvPr>
          <p:cNvSpPr/>
          <p:nvPr/>
        </p:nvSpPr>
        <p:spPr>
          <a:xfrm>
            <a:off x="4841217" y="4674905"/>
            <a:ext cx="1116090" cy="1133189"/>
          </a:xfrm>
          <a:prstGeom prst="actionButtonBackPrevious">
            <a:avLst/>
          </a:prstGeom>
          <a:solidFill>
            <a:srgbClr val="DD33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141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Slide Navigation</a:t>
            </a:r>
            <a:br>
              <a:rPr lang="en-US" dirty="0" smtClean="0"/>
            </a:br>
            <a:r>
              <a:rPr lang="en-US" dirty="0" smtClean="0"/>
              <a:t>Verse 5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Verse 1</a:t>
            </a:r>
          </a:p>
          <a:p>
            <a:r>
              <a:rPr lang="en-US" dirty="0" smtClean="0"/>
              <a:t>Verse 2</a:t>
            </a:r>
          </a:p>
          <a:p>
            <a:r>
              <a:rPr lang="en-US" dirty="0"/>
              <a:t>Verse </a:t>
            </a:r>
            <a:r>
              <a:rPr lang="en-US" dirty="0" smtClean="0"/>
              <a:t>3</a:t>
            </a:r>
          </a:p>
          <a:p>
            <a:r>
              <a:rPr lang="en-US" dirty="0"/>
              <a:t>Verse </a:t>
            </a:r>
            <a:r>
              <a:rPr lang="en-US" dirty="0" smtClean="0"/>
              <a:t>4</a:t>
            </a:r>
          </a:p>
          <a:p>
            <a:r>
              <a:rPr lang="en-US" dirty="0"/>
              <a:t>Verse </a:t>
            </a:r>
            <a:r>
              <a:rPr lang="en-US" dirty="0" smtClean="0"/>
              <a:t>5</a:t>
            </a:r>
          </a:p>
          <a:p>
            <a:r>
              <a:rPr lang="en-US" dirty="0"/>
              <a:t>Verse </a:t>
            </a:r>
            <a:r>
              <a:rPr lang="en-US" dirty="0" smtClean="0"/>
              <a:t>6</a:t>
            </a:r>
          </a:p>
          <a:p>
            <a:r>
              <a:rPr lang="en-US" dirty="0"/>
              <a:t>Verse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22277" y="2799969"/>
            <a:ext cx="544652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Papyrus"/>
                <a:cs typeface="Papyrus"/>
              </a:rPr>
              <a:t>One, two! One, two! And through and </a:t>
            </a:r>
            <a:r>
              <a:rPr lang="en-US" sz="2000" dirty="0" smtClean="0">
                <a:latin typeface="Papyrus"/>
                <a:cs typeface="Papyrus"/>
              </a:rPr>
              <a:t>through</a:t>
            </a:r>
          </a:p>
          <a:p>
            <a:r>
              <a:rPr lang="en-US" sz="2000" dirty="0" smtClean="0">
                <a:latin typeface="Papyrus"/>
                <a:cs typeface="Papyrus"/>
              </a:rPr>
              <a:t>The </a:t>
            </a:r>
            <a:r>
              <a:rPr lang="en-US" sz="2000" dirty="0" err="1">
                <a:latin typeface="Papyrus"/>
                <a:cs typeface="Papyrus"/>
              </a:rPr>
              <a:t>vorpal</a:t>
            </a:r>
            <a:r>
              <a:rPr lang="en-US" sz="2000" dirty="0">
                <a:latin typeface="Papyrus"/>
                <a:cs typeface="Papyrus"/>
              </a:rPr>
              <a:t> blade went snicker-snack</a:t>
            </a:r>
            <a:r>
              <a:rPr lang="en-US" sz="2000" dirty="0" smtClean="0">
                <a:latin typeface="Papyrus"/>
                <a:cs typeface="Papyrus"/>
              </a:rPr>
              <a:t>!</a:t>
            </a:r>
          </a:p>
          <a:p>
            <a:r>
              <a:rPr lang="en-US" sz="2000" dirty="0" smtClean="0">
                <a:latin typeface="Papyrus"/>
                <a:cs typeface="Papyrus"/>
              </a:rPr>
              <a:t>He </a:t>
            </a:r>
            <a:r>
              <a:rPr lang="en-US" sz="2000" dirty="0">
                <a:latin typeface="Papyrus"/>
                <a:cs typeface="Papyrus"/>
              </a:rPr>
              <a:t>left it dead, and with its </a:t>
            </a:r>
            <a:r>
              <a:rPr lang="en-US" sz="2000" dirty="0" smtClean="0">
                <a:latin typeface="Papyrus"/>
                <a:cs typeface="Papyrus"/>
              </a:rPr>
              <a:t>head</a:t>
            </a:r>
          </a:p>
          <a:p>
            <a:r>
              <a:rPr lang="en-US" sz="2000" dirty="0" smtClean="0">
                <a:latin typeface="Papyrus"/>
                <a:cs typeface="Papyrus"/>
              </a:rPr>
              <a:t>He </a:t>
            </a:r>
            <a:r>
              <a:rPr lang="en-US" sz="2000" dirty="0">
                <a:latin typeface="Papyrus"/>
                <a:cs typeface="Papyrus"/>
              </a:rPr>
              <a:t>went galumphing back.</a:t>
            </a: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469611" y="1981200"/>
            <a:ext cx="1377712" cy="443517"/>
          </a:xfrm>
          <a:prstGeom prst="rect">
            <a:avLst/>
          </a:prstGeom>
          <a:noFill/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469611" y="2546702"/>
            <a:ext cx="1377712" cy="443517"/>
          </a:xfrm>
          <a:prstGeom prst="rect">
            <a:avLst/>
          </a:prstGeom>
          <a:noFill/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469611" y="3113753"/>
            <a:ext cx="1377712" cy="443517"/>
          </a:xfrm>
          <a:prstGeom prst="rect">
            <a:avLst/>
          </a:prstGeom>
          <a:noFill/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469611" y="3679891"/>
            <a:ext cx="1377712" cy="443517"/>
          </a:xfrm>
          <a:prstGeom prst="rect">
            <a:avLst/>
          </a:prstGeom>
          <a:noFill/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hlinkClick r:id="rId6" action="ppaction://hlinksldjump"/>
          </p:cNvPr>
          <p:cNvSpPr/>
          <p:nvPr/>
        </p:nvSpPr>
        <p:spPr>
          <a:xfrm>
            <a:off x="469611" y="4231388"/>
            <a:ext cx="1377712" cy="443517"/>
          </a:xfrm>
          <a:prstGeom prst="rect">
            <a:avLst/>
          </a:prstGeom>
          <a:solidFill>
            <a:srgbClr val="7F7F7F">
              <a:alpha val="30000"/>
            </a:srgbClr>
          </a:solidFill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7" action="ppaction://hlinksldjump"/>
          </p:cNvPr>
          <p:cNvSpPr/>
          <p:nvPr/>
        </p:nvSpPr>
        <p:spPr>
          <a:xfrm>
            <a:off x="469611" y="4798439"/>
            <a:ext cx="1377712" cy="443517"/>
          </a:xfrm>
          <a:prstGeom prst="rect">
            <a:avLst/>
          </a:prstGeom>
          <a:noFill/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469611" y="5364577"/>
            <a:ext cx="1377712" cy="443517"/>
          </a:xfrm>
          <a:prstGeom prst="rect">
            <a:avLst/>
          </a:prstGeom>
          <a:noFill/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Forward or Next 12">
            <a:hlinkClick r:id="" action="ppaction://hlinkshowjump?jump=nextslide" highlightClick="1"/>
          </p:cNvPr>
          <p:cNvSpPr/>
          <p:nvPr/>
        </p:nvSpPr>
        <p:spPr>
          <a:xfrm>
            <a:off x="6168980" y="4692004"/>
            <a:ext cx="1116090" cy="1116090"/>
          </a:xfrm>
          <a:prstGeom prst="actionButtonForwardNext">
            <a:avLst/>
          </a:prstGeom>
          <a:solidFill>
            <a:srgbClr val="DD33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Back or Previous 13">
            <a:hlinkClick r:id="" action="ppaction://hlinkshowjump?jump=previousslide" highlightClick="1"/>
          </p:cNvPr>
          <p:cNvSpPr/>
          <p:nvPr/>
        </p:nvSpPr>
        <p:spPr>
          <a:xfrm>
            <a:off x="4841217" y="4674905"/>
            <a:ext cx="1116090" cy="1133189"/>
          </a:xfrm>
          <a:prstGeom prst="actionButtonBackPrevious">
            <a:avLst/>
          </a:prstGeom>
          <a:solidFill>
            <a:srgbClr val="DD33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71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Slide Navigation</a:t>
            </a:r>
            <a:br>
              <a:rPr lang="en-US" dirty="0" smtClean="0"/>
            </a:br>
            <a:r>
              <a:rPr lang="en-US" dirty="0" smtClean="0"/>
              <a:t>Verse 6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Verse 1</a:t>
            </a:r>
          </a:p>
          <a:p>
            <a:r>
              <a:rPr lang="en-US" dirty="0" smtClean="0"/>
              <a:t>Verse 2</a:t>
            </a:r>
          </a:p>
          <a:p>
            <a:r>
              <a:rPr lang="en-US" dirty="0"/>
              <a:t>Verse </a:t>
            </a:r>
            <a:r>
              <a:rPr lang="en-US" dirty="0" smtClean="0"/>
              <a:t>3</a:t>
            </a:r>
          </a:p>
          <a:p>
            <a:r>
              <a:rPr lang="en-US" dirty="0"/>
              <a:t>Verse </a:t>
            </a:r>
            <a:r>
              <a:rPr lang="en-US" dirty="0" smtClean="0"/>
              <a:t>4</a:t>
            </a:r>
          </a:p>
          <a:p>
            <a:r>
              <a:rPr lang="en-US" dirty="0"/>
              <a:t>Verse </a:t>
            </a:r>
            <a:r>
              <a:rPr lang="en-US" dirty="0" smtClean="0"/>
              <a:t>5</a:t>
            </a:r>
          </a:p>
          <a:p>
            <a:r>
              <a:rPr lang="en-US" dirty="0"/>
              <a:t>Verse </a:t>
            </a:r>
            <a:r>
              <a:rPr lang="en-US" dirty="0" smtClean="0"/>
              <a:t>6</a:t>
            </a:r>
          </a:p>
          <a:p>
            <a:r>
              <a:rPr lang="en-US" dirty="0"/>
              <a:t>Verse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22277" y="2799969"/>
            <a:ext cx="447795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>
                <a:latin typeface="Papyrus"/>
                <a:cs typeface="Papyrus"/>
              </a:defRPr>
            </a:lvl1pPr>
          </a:lstStyle>
          <a:p>
            <a:r>
              <a:rPr lang="en-US" dirty="0"/>
              <a:t>"And, has thou slain the </a:t>
            </a:r>
            <a:r>
              <a:rPr lang="en-US" dirty="0" err="1"/>
              <a:t>Jabberwock</a:t>
            </a:r>
            <a:r>
              <a:rPr lang="en-US" dirty="0" smtClean="0"/>
              <a:t>?</a:t>
            </a:r>
          </a:p>
          <a:p>
            <a:r>
              <a:rPr lang="en-US" dirty="0" smtClean="0"/>
              <a:t>Come </a:t>
            </a:r>
            <a:r>
              <a:rPr lang="en-US" dirty="0"/>
              <a:t>to my arms, my beamish boy</a:t>
            </a:r>
            <a:r>
              <a:rPr lang="en-US" dirty="0" smtClean="0"/>
              <a:t>!</a:t>
            </a:r>
          </a:p>
          <a:p>
            <a:r>
              <a:rPr lang="en-US" dirty="0" smtClean="0"/>
              <a:t>O </a:t>
            </a:r>
            <a:r>
              <a:rPr lang="en-US" dirty="0" err="1" smtClean="0"/>
              <a:t>frabjous</a:t>
            </a:r>
            <a:r>
              <a:rPr lang="en-US" dirty="0" smtClean="0"/>
              <a:t> </a:t>
            </a:r>
            <a:r>
              <a:rPr lang="en-US" dirty="0"/>
              <a:t>day! </a:t>
            </a:r>
            <a:r>
              <a:rPr lang="en-US" dirty="0" err="1"/>
              <a:t>Callooh</a:t>
            </a:r>
            <a:r>
              <a:rPr lang="en-US" dirty="0"/>
              <a:t>! </a:t>
            </a:r>
            <a:r>
              <a:rPr lang="en-US" dirty="0" err="1"/>
              <a:t>Callay</a:t>
            </a:r>
            <a:r>
              <a:rPr lang="en-US" dirty="0" smtClean="0"/>
              <a:t>!’</a:t>
            </a:r>
          </a:p>
          <a:p>
            <a:r>
              <a:rPr lang="en-US" dirty="0" smtClean="0"/>
              <a:t>He </a:t>
            </a:r>
            <a:r>
              <a:rPr lang="en-US" dirty="0"/>
              <a:t>chortled in his joy.</a:t>
            </a: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469611" y="1981200"/>
            <a:ext cx="1377712" cy="443517"/>
          </a:xfrm>
          <a:prstGeom prst="rect">
            <a:avLst/>
          </a:prstGeom>
          <a:noFill/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469611" y="2546702"/>
            <a:ext cx="1377712" cy="443517"/>
          </a:xfrm>
          <a:prstGeom prst="rect">
            <a:avLst/>
          </a:prstGeom>
          <a:noFill/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469611" y="3113753"/>
            <a:ext cx="1377712" cy="443517"/>
          </a:xfrm>
          <a:prstGeom prst="rect">
            <a:avLst/>
          </a:prstGeom>
          <a:noFill/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469611" y="3679891"/>
            <a:ext cx="1377712" cy="443517"/>
          </a:xfrm>
          <a:prstGeom prst="rect">
            <a:avLst/>
          </a:prstGeom>
          <a:noFill/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hlinkClick r:id="rId6" action="ppaction://hlinksldjump"/>
          </p:cNvPr>
          <p:cNvSpPr/>
          <p:nvPr/>
        </p:nvSpPr>
        <p:spPr>
          <a:xfrm>
            <a:off x="469611" y="4231388"/>
            <a:ext cx="1377712" cy="443517"/>
          </a:xfrm>
          <a:prstGeom prst="rect">
            <a:avLst/>
          </a:prstGeom>
          <a:noFill/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7" action="ppaction://hlinksldjump"/>
          </p:cNvPr>
          <p:cNvSpPr/>
          <p:nvPr/>
        </p:nvSpPr>
        <p:spPr>
          <a:xfrm>
            <a:off x="469611" y="4798439"/>
            <a:ext cx="1377712" cy="443517"/>
          </a:xfrm>
          <a:prstGeom prst="rect">
            <a:avLst/>
          </a:prstGeom>
          <a:solidFill>
            <a:srgbClr val="7F7F7F">
              <a:alpha val="30000"/>
            </a:srgbClr>
          </a:solidFill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469611" y="5364577"/>
            <a:ext cx="1377712" cy="443517"/>
          </a:xfrm>
          <a:prstGeom prst="rect">
            <a:avLst/>
          </a:prstGeom>
          <a:noFill/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Forward or Next 12">
            <a:hlinkClick r:id="" action="ppaction://hlinkshowjump?jump=nextslide" highlightClick="1"/>
          </p:cNvPr>
          <p:cNvSpPr/>
          <p:nvPr/>
        </p:nvSpPr>
        <p:spPr>
          <a:xfrm>
            <a:off x="6168980" y="4692004"/>
            <a:ext cx="1116090" cy="1116090"/>
          </a:xfrm>
          <a:prstGeom prst="actionButtonForwardNext">
            <a:avLst/>
          </a:prstGeom>
          <a:solidFill>
            <a:srgbClr val="DD33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Back or Previous 13">
            <a:hlinkClick r:id="" action="ppaction://hlinkshowjump?jump=previousslide" highlightClick="1"/>
          </p:cNvPr>
          <p:cNvSpPr/>
          <p:nvPr/>
        </p:nvSpPr>
        <p:spPr>
          <a:xfrm>
            <a:off x="4841217" y="4674905"/>
            <a:ext cx="1116090" cy="1133189"/>
          </a:xfrm>
          <a:prstGeom prst="actionButtonBackPrevious">
            <a:avLst/>
          </a:prstGeom>
          <a:solidFill>
            <a:srgbClr val="DD33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08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Slide Navigation</a:t>
            </a:r>
            <a:br>
              <a:rPr lang="en-US" dirty="0" smtClean="0"/>
            </a:br>
            <a:r>
              <a:rPr lang="en-US" dirty="0" smtClean="0"/>
              <a:t>Verse 7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Verse 1</a:t>
            </a:r>
          </a:p>
          <a:p>
            <a:r>
              <a:rPr lang="en-US" dirty="0" smtClean="0"/>
              <a:t>Verse 2</a:t>
            </a:r>
          </a:p>
          <a:p>
            <a:r>
              <a:rPr lang="en-US" dirty="0"/>
              <a:t>Verse </a:t>
            </a:r>
            <a:r>
              <a:rPr lang="en-US" dirty="0" smtClean="0"/>
              <a:t>3</a:t>
            </a:r>
          </a:p>
          <a:p>
            <a:r>
              <a:rPr lang="en-US" dirty="0"/>
              <a:t>Verse </a:t>
            </a:r>
            <a:r>
              <a:rPr lang="en-US" dirty="0" smtClean="0"/>
              <a:t>4</a:t>
            </a:r>
          </a:p>
          <a:p>
            <a:r>
              <a:rPr lang="en-US" dirty="0"/>
              <a:t>Verse </a:t>
            </a:r>
            <a:r>
              <a:rPr lang="en-US" dirty="0" smtClean="0"/>
              <a:t>5</a:t>
            </a:r>
          </a:p>
          <a:p>
            <a:r>
              <a:rPr lang="en-US" dirty="0"/>
              <a:t>Verse </a:t>
            </a:r>
            <a:r>
              <a:rPr lang="en-US" dirty="0" smtClean="0"/>
              <a:t>6</a:t>
            </a:r>
          </a:p>
          <a:p>
            <a:r>
              <a:rPr lang="en-US" dirty="0"/>
              <a:t>Verse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22277" y="2799969"/>
            <a:ext cx="38525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>
                <a:latin typeface="Papyrus"/>
                <a:cs typeface="Papyrus"/>
              </a:defRPr>
            </a:lvl1pPr>
          </a:lstStyle>
          <a:p>
            <a:r>
              <a:rPr lang="en-US" dirty="0" err="1"/>
              <a:t>`Twas</a:t>
            </a:r>
            <a:r>
              <a:rPr lang="en-US" dirty="0"/>
              <a:t> </a:t>
            </a:r>
            <a:r>
              <a:rPr lang="en-US" dirty="0" err="1"/>
              <a:t>brillig</a:t>
            </a:r>
            <a:r>
              <a:rPr lang="en-US" dirty="0"/>
              <a:t>, and the </a:t>
            </a:r>
            <a:r>
              <a:rPr lang="en-US" dirty="0" err="1"/>
              <a:t>slithy</a:t>
            </a:r>
            <a:r>
              <a:rPr lang="en-US" dirty="0"/>
              <a:t> </a:t>
            </a:r>
            <a:r>
              <a:rPr lang="en-US" dirty="0" err="1"/>
              <a:t>toves</a:t>
            </a:r>
            <a:endParaRPr lang="en-US" dirty="0"/>
          </a:p>
          <a:p>
            <a:r>
              <a:rPr lang="en-US" dirty="0"/>
              <a:t>Did gyre and </a:t>
            </a:r>
            <a:r>
              <a:rPr lang="en-US" dirty="0" err="1"/>
              <a:t>gimble</a:t>
            </a:r>
            <a:r>
              <a:rPr lang="en-US" dirty="0"/>
              <a:t> in the </a:t>
            </a:r>
            <a:r>
              <a:rPr lang="en-US" dirty="0" err="1"/>
              <a:t>wabe</a:t>
            </a:r>
            <a:r>
              <a:rPr lang="en-US" dirty="0"/>
              <a:t>:</a:t>
            </a:r>
          </a:p>
          <a:p>
            <a:r>
              <a:rPr lang="en-US" dirty="0"/>
              <a:t>All </a:t>
            </a:r>
            <a:r>
              <a:rPr lang="en-US" dirty="0" err="1"/>
              <a:t>mimsy</a:t>
            </a:r>
            <a:r>
              <a:rPr lang="en-US" dirty="0"/>
              <a:t> were the </a:t>
            </a:r>
            <a:r>
              <a:rPr lang="en-US" dirty="0" err="1"/>
              <a:t>borogoves</a:t>
            </a:r>
            <a:r>
              <a:rPr lang="en-US" dirty="0"/>
              <a:t>,</a:t>
            </a:r>
          </a:p>
          <a:p>
            <a:r>
              <a:rPr lang="en-US" dirty="0"/>
              <a:t>And the </a:t>
            </a:r>
            <a:r>
              <a:rPr lang="en-US" dirty="0" err="1"/>
              <a:t>mome</a:t>
            </a:r>
            <a:r>
              <a:rPr lang="en-US" dirty="0"/>
              <a:t> </a:t>
            </a:r>
            <a:r>
              <a:rPr lang="en-US" dirty="0" err="1"/>
              <a:t>raths</a:t>
            </a:r>
            <a:r>
              <a:rPr lang="en-US" dirty="0"/>
              <a:t> </a:t>
            </a:r>
            <a:r>
              <a:rPr lang="en-US" dirty="0" err="1"/>
              <a:t>outgrabe</a:t>
            </a:r>
            <a:r>
              <a:rPr lang="en-US" dirty="0"/>
              <a:t>.</a:t>
            </a: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469611" y="1981200"/>
            <a:ext cx="1377712" cy="443517"/>
          </a:xfrm>
          <a:prstGeom prst="rect">
            <a:avLst/>
          </a:prstGeom>
          <a:noFill/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469611" y="2546702"/>
            <a:ext cx="1377712" cy="443517"/>
          </a:xfrm>
          <a:prstGeom prst="rect">
            <a:avLst/>
          </a:prstGeom>
          <a:noFill/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469611" y="3113753"/>
            <a:ext cx="1377712" cy="443517"/>
          </a:xfrm>
          <a:prstGeom prst="rect">
            <a:avLst/>
          </a:prstGeom>
          <a:noFill/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469611" y="3679891"/>
            <a:ext cx="1377712" cy="443517"/>
          </a:xfrm>
          <a:prstGeom prst="rect">
            <a:avLst/>
          </a:prstGeom>
          <a:noFill/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hlinkClick r:id="rId6" action="ppaction://hlinksldjump"/>
          </p:cNvPr>
          <p:cNvSpPr/>
          <p:nvPr/>
        </p:nvSpPr>
        <p:spPr>
          <a:xfrm>
            <a:off x="469611" y="4231388"/>
            <a:ext cx="1377712" cy="443517"/>
          </a:xfrm>
          <a:prstGeom prst="rect">
            <a:avLst/>
          </a:prstGeom>
          <a:noFill/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7" action="ppaction://hlinksldjump"/>
          </p:cNvPr>
          <p:cNvSpPr/>
          <p:nvPr/>
        </p:nvSpPr>
        <p:spPr>
          <a:xfrm>
            <a:off x="469611" y="4798439"/>
            <a:ext cx="1377712" cy="443517"/>
          </a:xfrm>
          <a:prstGeom prst="rect">
            <a:avLst/>
          </a:prstGeom>
          <a:noFill/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469611" y="5364577"/>
            <a:ext cx="1377712" cy="443517"/>
          </a:xfrm>
          <a:prstGeom prst="rect">
            <a:avLst/>
          </a:prstGeom>
          <a:solidFill>
            <a:srgbClr val="7F7F7F">
              <a:alpha val="30000"/>
            </a:srgbClr>
          </a:solidFill>
          <a:ln w="57150" cmpd="sng">
            <a:solidFill>
              <a:srgbClr val="DD33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Back or Previous 13">
            <a:hlinkClick r:id="" action="ppaction://hlinkshowjump?jump=previousslide" highlightClick="1"/>
          </p:cNvPr>
          <p:cNvSpPr/>
          <p:nvPr/>
        </p:nvSpPr>
        <p:spPr>
          <a:xfrm>
            <a:off x="4841217" y="4674905"/>
            <a:ext cx="1116090" cy="1133189"/>
          </a:xfrm>
          <a:prstGeom prst="actionButtonBackPrevious">
            <a:avLst/>
          </a:prstGeom>
          <a:solidFill>
            <a:srgbClr val="DD33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55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Slide Navigation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Quiz &amp; Exploration</a:t>
            </a:r>
            <a:r>
              <a:rPr lang="mr-IN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6939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Example</a:t>
            </a:r>
            <a:r>
              <a:rPr lang="mr-IN" dirty="0" smtClean="0"/>
              <a:t>…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sz="2800" dirty="0" smtClean="0"/>
              <a:t>Click on the question to see the answer</a:t>
            </a:r>
            <a:endParaRPr lang="en-US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1885808" y="1941840"/>
            <a:ext cx="1895428" cy="1895428"/>
          </a:xfrm>
          <a:prstGeom prst="actionButtonBlank">
            <a:avLst/>
          </a:prstGeom>
          <a:solidFill>
            <a:srgbClr val="7F7F7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Who wrote Jabberwocky?</a:t>
            </a:r>
            <a:endParaRPr lang="en-US" dirty="0"/>
          </a:p>
        </p:txBody>
      </p:sp>
      <p:sp>
        <p:nvSpPr>
          <p:cNvPr id="5" name="Action Button: Custom 4">
            <a:hlinkClick r:id="rId3" action="ppaction://hlinksldjump" highlightClick="1"/>
          </p:cNvPr>
          <p:cNvSpPr/>
          <p:nvPr/>
        </p:nvSpPr>
        <p:spPr>
          <a:xfrm>
            <a:off x="4280009" y="1941840"/>
            <a:ext cx="1895428" cy="1895428"/>
          </a:xfrm>
          <a:prstGeom prst="actionButtonBlank">
            <a:avLst/>
          </a:prstGeom>
          <a:solidFill>
            <a:srgbClr val="7F7F7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What book contains Jabberwocky ?</a:t>
            </a:r>
            <a:endParaRPr lang="en-US" dirty="0"/>
          </a:p>
        </p:txBody>
      </p:sp>
      <p:sp>
        <p:nvSpPr>
          <p:cNvPr id="6" name="Action Button: Custom 5">
            <a:hlinkClick r:id="rId4" action="ppaction://hlinksldjump" highlightClick="1"/>
          </p:cNvPr>
          <p:cNvSpPr/>
          <p:nvPr/>
        </p:nvSpPr>
        <p:spPr>
          <a:xfrm>
            <a:off x="1885808" y="4318677"/>
            <a:ext cx="1895428" cy="1895428"/>
          </a:xfrm>
          <a:prstGeom prst="actionButtonBlank">
            <a:avLst/>
          </a:prstGeom>
          <a:solidFill>
            <a:srgbClr val="7F7F7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What is the meaning of the word ‘Brillig’?</a:t>
            </a:r>
            <a:endParaRPr lang="en-US" dirty="0"/>
          </a:p>
        </p:txBody>
      </p:sp>
      <p:sp>
        <p:nvSpPr>
          <p:cNvPr id="7" name="Action Button: Custom 6">
            <a:hlinkClick r:id="rId5" action="ppaction://hlinksldjump" highlightClick="1"/>
          </p:cNvPr>
          <p:cNvSpPr/>
          <p:nvPr/>
        </p:nvSpPr>
        <p:spPr>
          <a:xfrm>
            <a:off x="4280009" y="4300613"/>
            <a:ext cx="1895428" cy="1895428"/>
          </a:xfrm>
          <a:prstGeom prst="actionButtonBlank">
            <a:avLst/>
          </a:prstGeom>
          <a:solidFill>
            <a:srgbClr val="7F7F7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When was Jabberwocky published?</a:t>
            </a:r>
            <a:endParaRPr lang="en-US" dirty="0"/>
          </a:p>
        </p:txBody>
      </p:sp>
      <p:sp>
        <p:nvSpPr>
          <p:cNvPr id="9" name="Action Button: Home 8">
            <a:hlinkClick r:id="rId6" action="ppaction://hlinksldjump" highlightClick="1"/>
          </p:cNvPr>
          <p:cNvSpPr/>
          <p:nvPr/>
        </p:nvSpPr>
        <p:spPr>
          <a:xfrm>
            <a:off x="7159991" y="5071142"/>
            <a:ext cx="1116090" cy="1124899"/>
          </a:xfrm>
          <a:prstGeom prst="actionButtonHome">
            <a:avLst/>
          </a:prstGeom>
          <a:solidFill>
            <a:srgbClr val="DD33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Quiz</a:t>
            </a:r>
          </a:p>
          <a:p>
            <a:pPr algn="ctr"/>
            <a:r>
              <a:rPr lang="en-US" dirty="0"/>
              <a:t>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796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Example</a:t>
            </a:r>
            <a:r>
              <a:rPr lang="mr-IN" dirty="0" smtClean="0"/>
              <a:t>…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US" sz="2800" dirty="0"/>
              <a:t>Who wrote Jabberwocky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4" name="Action Button: Custom 3">
            <a:hlinkClick r:id="" action="ppaction://noaction" highlightClick="1"/>
          </p:cNvPr>
          <p:cNvSpPr/>
          <p:nvPr/>
        </p:nvSpPr>
        <p:spPr>
          <a:xfrm>
            <a:off x="1885808" y="1941840"/>
            <a:ext cx="1895428" cy="1895428"/>
          </a:xfrm>
          <a:prstGeom prst="actionButtonBlank">
            <a:avLst/>
          </a:prstGeom>
          <a:solidFill>
            <a:srgbClr val="DD33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Lewis Carroll</a:t>
            </a:r>
          </a:p>
        </p:txBody>
      </p:sp>
      <p:sp>
        <p:nvSpPr>
          <p:cNvPr id="8" name="Action Button: Custom 7">
            <a:hlinkClick r:id="rId2" action="ppaction://hlinksldjump" highlightClick="1"/>
          </p:cNvPr>
          <p:cNvSpPr/>
          <p:nvPr/>
        </p:nvSpPr>
        <p:spPr>
          <a:xfrm>
            <a:off x="4280009" y="1941840"/>
            <a:ext cx="1895428" cy="1895428"/>
          </a:xfrm>
          <a:prstGeom prst="actionButtonBlank">
            <a:avLst/>
          </a:prstGeom>
          <a:solidFill>
            <a:srgbClr val="7F7F7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What book contains Jabberwocky ?</a:t>
            </a:r>
            <a:endParaRPr lang="en-US" dirty="0"/>
          </a:p>
        </p:txBody>
      </p:sp>
      <p:sp>
        <p:nvSpPr>
          <p:cNvPr id="10" name="Action Button: Custom 9">
            <a:hlinkClick r:id="rId3" action="ppaction://hlinksldjump" highlightClick="1"/>
          </p:cNvPr>
          <p:cNvSpPr/>
          <p:nvPr/>
        </p:nvSpPr>
        <p:spPr>
          <a:xfrm>
            <a:off x="1885808" y="4318677"/>
            <a:ext cx="1895428" cy="1895428"/>
          </a:xfrm>
          <a:prstGeom prst="actionButtonBlank">
            <a:avLst/>
          </a:prstGeom>
          <a:solidFill>
            <a:srgbClr val="7F7F7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What is the meaning of the word ‘Brillig’?</a:t>
            </a:r>
            <a:endParaRPr lang="en-US" dirty="0"/>
          </a:p>
        </p:txBody>
      </p:sp>
      <p:sp>
        <p:nvSpPr>
          <p:cNvPr id="11" name="Action Button: Custom 10">
            <a:hlinkClick r:id="rId4" action="ppaction://hlinksldjump" highlightClick="1"/>
          </p:cNvPr>
          <p:cNvSpPr/>
          <p:nvPr/>
        </p:nvSpPr>
        <p:spPr>
          <a:xfrm>
            <a:off x="4280009" y="4300613"/>
            <a:ext cx="1895428" cy="1895428"/>
          </a:xfrm>
          <a:prstGeom prst="actionButtonBlank">
            <a:avLst/>
          </a:prstGeom>
          <a:solidFill>
            <a:srgbClr val="7F7F7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When was Jabberwocky published?</a:t>
            </a:r>
            <a:endParaRPr lang="en-US" dirty="0"/>
          </a:p>
        </p:txBody>
      </p:sp>
      <p:sp>
        <p:nvSpPr>
          <p:cNvPr id="12" name="Action Button: Home 11">
            <a:hlinkClick r:id="rId5" action="ppaction://hlinksldjump" highlightClick="1"/>
          </p:cNvPr>
          <p:cNvSpPr/>
          <p:nvPr/>
        </p:nvSpPr>
        <p:spPr>
          <a:xfrm>
            <a:off x="7159991" y="5071142"/>
            <a:ext cx="1116090" cy="1124899"/>
          </a:xfrm>
          <a:prstGeom prst="actionButtonHome">
            <a:avLst/>
          </a:prstGeom>
          <a:solidFill>
            <a:srgbClr val="DD33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Quiz</a:t>
            </a:r>
          </a:p>
          <a:p>
            <a:pPr algn="ctr"/>
            <a:r>
              <a:rPr lang="en-US" dirty="0"/>
              <a:t>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060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Example</a:t>
            </a:r>
            <a:r>
              <a:rPr lang="mr-IN" dirty="0" smtClean="0"/>
              <a:t>…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US" sz="2800" dirty="0"/>
              <a:t>What book contains Jabberwocky 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5" name="Action Button: Custom 4">
            <a:hlinkClick r:id="" action="ppaction://noaction" highlightClick="1"/>
          </p:cNvPr>
          <p:cNvSpPr/>
          <p:nvPr/>
        </p:nvSpPr>
        <p:spPr>
          <a:xfrm>
            <a:off x="4280009" y="1941840"/>
            <a:ext cx="1895428" cy="1895428"/>
          </a:xfrm>
          <a:prstGeom prst="actionButtonBlank">
            <a:avLst/>
          </a:prstGeom>
          <a:solidFill>
            <a:srgbClr val="DD33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Through the Looking-Glass and What Alice Found There</a:t>
            </a:r>
          </a:p>
        </p:txBody>
      </p:sp>
      <p:sp>
        <p:nvSpPr>
          <p:cNvPr id="8" name="Action Button: Custom 7">
            <a:hlinkClick r:id="rId2" action="ppaction://hlinksldjump" highlightClick="1"/>
          </p:cNvPr>
          <p:cNvSpPr/>
          <p:nvPr/>
        </p:nvSpPr>
        <p:spPr>
          <a:xfrm>
            <a:off x="1885808" y="1941840"/>
            <a:ext cx="1895428" cy="1895428"/>
          </a:xfrm>
          <a:prstGeom prst="actionButtonBlank">
            <a:avLst/>
          </a:prstGeom>
          <a:solidFill>
            <a:srgbClr val="7F7F7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Who wrote Jabberwocky?</a:t>
            </a:r>
            <a:endParaRPr lang="en-US" dirty="0"/>
          </a:p>
        </p:txBody>
      </p:sp>
      <p:sp>
        <p:nvSpPr>
          <p:cNvPr id="10" name="Action Button: Custom 9">
            <a:hlinkClick r:id="rId3" action="ppaction://hlinksldjump" highlightClick="1"/>
          </p:cNvPr>
          <p:cNvSpPr/>
          <p:nvPr/>
        </p:nvSpPr>
        <p:spPr>
          <a:xfrm>
            <a:off x="1885808" y="4318677"/>
            <a:ext cx="1895428" cy="1895428"/>
          </a:xfrm>
          <a:prstGeom prst="actionButtonBlank">
            <a:avLst/>
          </a:prstGeom>
          <a:solidFill>
            <a:srgbClr val="7F7F7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What is the meaning of the word ‘Brillig’?</a:t>
            </a:r>
            <a:endParaRPr lang="en-US" dirty="0"/>
          </a:p>
        </p:txBody>
      </p:sp>
      <p:sp>
        <p:nvSpPr>
          <p:cNvPr id="11" name="Action Button: Custom 10">
            <a:hlinkClick r:id="rId4" action="ppaction://hlinksldjump" highlightClick="1"/>
          </p:cNvPr>
          <p:cNvSpPr/>
          <p:nvPr/>
        </p:nvSpPr>
        <p:spPr>
          <a:xfrm>
            <a:off x="4280009" y="4300613"/>
            <a:ext cx="1895428" cy="1895428"/>
          </a:xfrm>
          <a:prstGeom prst="actionButtonBlank">
            <a:avLst/>
          </a:prstGeom>
          <a:solidFill>
            <a:srgbClr val="7F7F7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When was Jabberwocky published?</a:t>
            </a:r>
            <a:endParaRPr lang="en-US" dirty="0"/>
          </a:p>
        </p:txBody>
      </p:sp>
      <p:sp>
        <p:nvSpPr>
          <p:cNvPr id="12" name="Action Button: Home 11">
            <a:hlinkClick r:id="rId5" action="ppaction://hlinksldjump" highlightClick="1"/>
          </p:cNvPr>
          <p:cNvSpPr/>
          <p:nvPr/>
        </p:nvSpPr>
        <p:spPr>
          <a:xfrm>
            <a:off x="7159991" y="5071142"/>
            <a:ext cx="1116090" cy="1124899"/>
          </a:xfrm>
          <a:prstGeom prst="actionButtonHome">
            <a:avLst/>
          </a:prstGeom>
          <a:solidFill>
            <a:srgbClr val="DD33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Quiz</a:t>
            </a:r>
          </a:p>
          <a:p>
            <a:pPr algn="ctr"/>
            <a:r>
              <a:rPr lang="en-US" dirty="0"/>
              <a:t>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637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Fade by letter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"Beware the </a:t>
            </a:r>
            <a:r>
              <a:rPr lang="en-US" dirty="0" err="1"/>
              <a:t>Jabberwock</a:t>
            </a:r>
            <a:r>
              <a:rPr lang="en-US" dirty="0"/>
              <a:t>, my son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jaws that bite, the claws that catch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r>
              <a:rPr lang="en-US" dirty="0" smtClean="0"/>
              <a:t>Beware </a:t>
            </a:r>
            <a:r>
              <a:rPr lang="en-US" dirty="0"/>
              <a:t>the </a:t>
            </a:r>
            <a:r>
              <a:rPr lang="en-US" dirty="0" err="1"/>
              <a:t>Jubjub</a:t>
            </a:r>
            <a:r>
              <a:rPr lang="en-US" dirty="0"/>
              <a:t> bird, and </a:t>
            </a:r>
            <a:r>
              <a:rPr lang="en-US" dirty="0" smtClean="0"/>
              <a:t>shun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err="1"/>
              <a:t>frumious</a:t>
            </a:r>
            <a:r>
              <a:rPr lang="en-US" dirty="0"/>
              <a:t> </a:t>
            </a:r>
            <a:r>
              <a:rPr lang="en-US" dirty="0" err="1"/>
              <a:t>Bandersnatch</a:t>
            </a:r>
            <a:r>
              <a:rPr lang="en-US" dirty="0"/>
              <a:t>!"</a:t>
            </a:r>
          </a:p>
        </p:txBody>
      </p:sp>
    </p:spTree>
    <p:extLst>
      <p:ext uri="{BB962C8B-B14F-4D97-AF65-F5344CB8AC3E}">
        <p14:creationId xmlns:p14="http://schemas.microsoft.com/office/powerpoint/2010/main" val="2292716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Example</a:t>
            </a:r>
            <a:r>
              <a:rPr lang="mr-IN" dirty="0" smtClean="0"/>
              <a:t>…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US" sz="2800" dirty="0"/>
              <a:t>What is the meaning of the word ‘Brillig’?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6" name="Action Button: Custom 5">
            <a:hlinkClick r:id="" action="ppaction://noaction" highlightClick="1"/>
          </p:cNvPr>
          <p:cNvSpPr/>
          <p:nvPr/>
        </p:nvSpPr>
        <p:spPr>
          <a:xfrm>
            <a:off x="1885808" y="4318677"/>
            <a:ext cx="1895428" cy="1895428"/>
          </a:xfrm>
          <a:prstGeom prst="actionButtonBlank">
            <a:avLst/>
          </a:prstGeom>
          <a:solidFill>
            <a:srgbClr val="DD33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Brillig' means four o'clock in the afternoon, the time when you begin broiling things for dinner</a:t>
            </a:r>
          </a:p>
        </p:txBody>
      </p:sp>
      <p:sp>
        <p:nvSpPr>
          <p:cNvPr id="8" name="Action Button: Custom 7">
            <a:hlinkClick r:id="rId2" action="ppaction://hlinksldjump" highlightClick="1"/>
          </p:cNvPr>
          <p:cNvSpPr/>
          <p:nvPr/>
        </p:nvSpPr>
        <p:spPr>
          <a:xfrm>
            <a:off x="1885808" y="1941840"/>
            <a:ext cx="1895428" cy="1895428"/>
          </a:xfrm>
          <a:prstGeom prst="actionButtonBlank">
            <a:avLst/>
          </a:prstGeom>
          <a:solidFill>
            <a:srgbClr val="7F7F7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Who wrote Jabberwocky?</a:t>
            </a:r>
            <a:endParaRPr lang="en-US" dirty="0"/>
          </a:p>
        </p:txBody>
      </p:sp>
      <p:sp>
        <p:nvSpPr>
          <p:cNvPr id="10" name="Action Button: Custom 9">
            <a:hlinkClick r:id="rId3" action="ppaction://hlinksldjump" highlightClick="1"/>
          </p:cNvPr>
          <p:cNvSpPr/>
          <p:nvPr/>
        </p:nvSpPr>
        <p:spPr>
          <a:xfrm>
            <a:off x="4280009" y="1941840"/>
            <a:ext cx="1895428" cy="1895428"/>
          </a:xfrm>
          <a:prstGeom prst="actionButtonBlank">
            <a:avLst/>
          </a:prstGeom>
          <a:solidFill>
            <a:srgbClr val="7F7F7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What book contains Jabberwocky ?</a:t>
            </a:r>
            <a:endParaRPr lang="en-US" dirty="0"/>
          </a:p>
        </p:txBody>
      </p:sp>
      <p:sp>
        <p:nvSpPr>
          <p:cNvPr id="11" name="Action Button: Custom 10">
            <a:hlinkClick r:id="rId4" action="ppaction://hlinksldjump" highlightClick="1"/>
          </p:cNvPr>
          <p:cNvSpPr/>
          <p:nvPr/>
        </p:nvSpPr>
        <p:spPr>
          <a:xfrm>
            <a:off x="4280009" y="4300613"/>
            <a:ext cx="1895428" cy="1895428"/>
          </a:xfrm>
          <a:prstGeom prst="actionButtonBlank">
            <a:avLst/>
          </a:prstGeom>
          <a:solidFill>
            <a:srgbClr val="7F7F7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When was Jabberwocky published?</a:t>
            </a:r>
            <a:endParaRPr lang="en-US" dirty="0"/>
          </a:p>
        </p:txBody>
      </p:sp>
      <p:sp>
        <p:nvSpPr>
          <p:cNvPr id="12" name="Action Button: Home 11">
            <a:hlinkClick r:id="rId5" action="ppaction://hlinksldjump" highlightClick="1"/>
          </p:cNvPr>
          <p:cNvSpPr/>
          <p:nvPr/>
        </p:nvSpPr>
        <p:spPr>
          <a:xfrm>
            <a:off x="7159991" y="5071142"/>
            <a:ext cx="1116090" cy="1124899"/>
          </a:xfrm>
          <a:prstGeom prst="actionButtonHome">
            <a:avLst/>
          </a:prstGeom>
          <a:solidFill>
            <a:srgbClr val="DD33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Quiz</a:t>
            </a:r>
          </a:p>
          <a:p>
            <a:pPr algn="ctr"/>
            <a:r>
              <a:rPr lang="en-US" dirty="0"/>
              <a:t>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863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Example</a:t>
            </a:r>
            <a:r>
              <a:rPr lang="mr-IN" dirty="0" smtClean="0"/>
              <a:t>…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US" sz="2800" dirty="0"/>
              <a:t>When was Jabberwocky published?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7" name="Action Button: Custom 6">
            <a:hlinkClick r:id="" action="ppaction://noaction" highlightClick="1"/>
          </p:cNvPr>
          <p:cNvSpPr/>
          <p:nvPr/>
        </p:nvSpPr>
        <p:spPr>
          <a:xfrm>
            <a:off x="4280009" y="4300613"/>
            <a:ext cx="1895428" cy="1895428"/>
          </a:xfrm>
          <a:prstGeom prst="actionButtonBlank">
            <a:avLst/>
          </a:prstGeom>
          <a:solidFill>
            <a:srgbClr val="DD33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1871</a:t>
            </a:r>
            <a:endParaRPr lang="en-US" dirty="0"/>
          </a:p>
        </p:txBody>
      </p:sp>
      <p:sp>
        <p:nvSpPr>
          <p:cNvPr id="10" name="Action Button: Custom 9">
            <a:hlinkClick r:id="rId2" action="ppaction://hlinksldjump" highlightClick="1"/>
          </p:cNvPr>
          <p:cNvSpPr/>
          <p:nvPr/>
        </p:nvSpPr>
        <p:spPr>
          <a:xfrm>
            <a:off x="1885808" y="1941840"/>
            <a:ext cx="1895428" cy="1895428"/>
          </a:xfrm>
          <a:prstGeom prst="actionButtonBlank">
            <a:avLst/>
          </a:prstGeom>
          <a:solidFill>
            <a:srgbClr val="7F7F7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Who wrote Jabberwocky?</a:t>
            </a:r>
            <a:endParaRPr lang="en-US" dirty="0"/>
          </a:p>
        </p:txBody>
      </p:sp>
      <p:sp>
        <p:nvSpPr>
          <p:cNvPr id="11" name="Action Button: Custom 10">
            <a:hlinkClick r:id="rId3" action="ppaction://hlinksldjump" highlightClick="1"/>
          </p:cNvPr>
          <p:cNvSpPr/>
          <p:nvPr/>
        </p:nvSpPr>
        <p:spPr>
          <a:xfrm>
            <a:off x="4280009" y="1941840"/>
            <a:ext cx="1895428" cy="1895428"/>
          </a:xfrm>
          <a:prstGeom prst="actionButtonBlank">
            <a:avLst/>
          </a:prstGeom>
          <a:solidFill>
            <a:srgbClr val="7F7F7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What book contains Jabberwocky ?</a:t>
            </a:r>
            <a:endParaRPr lang="en-US" dirty="0"/>
          </a:p>
        </p:txBody>
      </p:sp>
      <p:sp>
        <p:nvSpPr>
          <p:cNvPr id="12" name="Action Button: Custom 11">
            <a:hlinkClick r:id="rId4" action="ppaction://hlinksldjump" highlightClick="1"/>
          </p:cNvPr>
          <p:cNvSpPr/>
          <p:nvPr/>
        </p:nvSpPr>
        <p:spPr>
          <a:xfrm>
            <a:off x="1885808" y="4318677"/>
            <a:ext cx="1895428" cy="1895428"/>
          </a:xfrm>
          <a:prstGeom prst="actionButtonBlank">
            <a:avLst/>
          </a:prstGeom>
          <a:solidFill>
            <a:srgbClr val="7F7F7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What is the meaning of the word ‘Brillig’?</a:t>
            </a:r>
            <a:endParaRPr lang="en-US" dirty="0"/>
          </a:p>
        </p:txBody>
      </p:sp>
      <p:sp>
        <p:nvSpPr>
          <p:cNvPr id="13" name="Action Button: Home 12">
            <a:hlinkClick r:id="rId5" action="ppaction://hlinksldjump" highlightClick="1"/>
          </p:cNvPr>
          <p:cNvSpPr/>
          <p:nvPr/>
        </p:nvSpPr>
        <p:spPr>
          <a:xfrm>
            <a:off x="7159991" y="5071142"/>
            <a:ext cx="1116090" cy="1124899"/>
          </a:xfrm>
          <a:prstGeom prst="actionButtonHome">
            <a:avLst/>
          </a:prstGeom>
          <a:solidFill>
            <a:srgbClr val="DD33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Quiz</a:t>
            </a:r>
          </a:p>
          <a:p>
            <a:pPr algn="ctr"/>
            <a:r>
              <a:rPr lang="en-US" dirty="0"/>
              <a:t>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49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Image Navigation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Point &amp; Learn</a:t>
            </a:r>
            <a:r>
              <a:rPr lang="mr-IN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6349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Image</a:t>
            </a:r>
            <a:r>
              <a:rPr lang="mr-IN" dirty="0" smtClean="0"/>
              <a:t>…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sz="2800" dirty="0" smtClean="0"/>
              <a:t>Picture Home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191" y="1600200"/>
            <a:ext cx="5315266" cy="4509118"/>
          </a:xfrm>
          <a:prstGeom prst="rect">
            <a:avLst/>
          </a:prstGeom>
        </p:spPr>
      </p:pic>
      <p:sp>
        <p:nvSpPr>
          <p:cNvPr id="6" name="Freeform 5">
            <a:hlinkClick r:id="rId3" action="ppaction://hlinksldjump"/>
          </p:cNvPr>
          <p:cNvSpPr/>
          <p:nvPr/>
        </p:nvSpPr>
        <p:spPr>
          <a:xfrm>
            <a:off x="1595634" y="1789671"/>
            <a:ext cx="1614502" cy="3658583"/>
          </a:xfrm>
          <a:custGeom>
            <a:avLst/>
            <a:gdLst>
              <a:gd name="connsiteX0" fmla="*/ 0 w 1584108"/>
              <a:gd name="connsiteY0" fmla="*/ 0 h 3656317"/>
              <a:gd name="connsiteX1" fmla="*/ 606152 w 1584108"/>
              <a:gd name="connsiteY1" fmla="*/ 336766 h 3656317"/>
              <a:gd name="connsiteX2" fmla="*/ 673502 w 1584108"/>
              <a:gd name="connsiteY2" fmla="*/ 625423 h 3656317"/>
              <a:gd name="connsiteX3" fmla="*/ 394480 w 1584108"/>
              <a:gd name="connsiteY3" fmla="*/ 1048786 h 3656317"/>
              <a:gd name="connsiteX4" fmla="*/ 885174 w 1584108"/>
              <a:gd name="connsiteY4" fmla="*/ 1010298 h 3656317"/>
              <a:gd name="connsiteX5" fmla="*/ 1202683 w 1584108"/>
              <a:gd name="connsiteY5" fmla="*/ 1135383 h 3656317"/>
              <a:gd name="connsiteX6" fmla="*/ 1212304 w 1584108"/>
              <a:gd name="connsiteY6" fmla="*/ 1481771 h 3656317"/>
              <a:gd name="connsiteX7" fmla="*/ 1529813 w 1584108"/>
              <a:gd name="connsiteY7" fmla="*/ 1491392 h 3656317"/>
              <a:gd name="connsiteX8" fmla="*/ 1549056 w 1584108"/>
              <a:gd name="connsiteY8" fmla="*/ 2097571 h 3656317"/>
              <a:gd name="connsiteX9" fmla="*/ 1173818 w 1584108"/>
              <a:gd name="connsiteY9" fmla="*/ 2982785 h 3656317"/>
              <a:gd name="connsiteX10" fmla="*/ 76971 w 1584108"/>
              <a:gd name="connsiteY10" fmla="*/ 3656317 h 3656317"/>
              <a:gd name="connsiteX0" fmla="*/ 10022 w 1594130"/>
              <a:gd name="connsiteY0" fmla="*/ 0 h 3698640"/>
              <a:gd name="connsiteX1" fmla="*/ 616174 w 1594130"/>
              <a:gd name="connsiteY1" fmla="*/ 336766 h 3698640"/>
              <a:gd name="connsiteX2" fmla="*/ 683524 w 1594130"/>
              <a:gd name="connsiteY2" fmla="*/ 625423 h 3698640"/>
              <a:gd name="connsiteX3" fmla="*/ 404502 w 1594130"/>
              <a:gd name="connsiteY3" fmla="*/ 1048786 h 3698640"/>
              <a:gd name="connsiteX4" fmla="*/ 895196 w 1594130"/>
              <a:gd name="connsiteY4" fmla="*/ 1010298 h 3698640"/>
              <a:gd name="connsiteX5" fmla="*/ 1212705 w 1594130"/>
              <a:gd name="connsiteY5" fmla="*/ 1135383 h 3698640"/>
              <a:gd name="connsiteX6" fmla="*/ 1222326 w 1594130"/>
              <a:gd name="connsiteY6" fmla="*/ 1481771 h 3698640"/>
              <a:gd name="connsiteX7" fmla="*/ 1539835 w 1594130"/>
              <a:gd name="connsiteY7" fmla="*/ 1491392 h 3698640"/>
              <a:gd name="connsiteX8" fmla="*/ 1559078 w 1594130"/>
              <a:gd name="connsiteY8" fmla="*/ 2097571 h 3698640"/>
              <a:gd name="connsiteX9" fmla="*/ 1183840 w 1594130"/>
              <a:gd name="connsiteY9" fmla="*/ 2982785 h 3698640"/>
              <a:gd name="connsiteX10" fmla="*/ 86993 w 1594130"/>
              <a:gd name="connsiteY10" fmla="*/ 3656317 h 3698640"/>
              <a:gd name="connsiteX11" fmla="*/ 67750 w 1594130"/>
              <a:gd name="connsiteY11" fmla="*/ 3627451 h 3698640"/>
              <a:gd name="connsiteX0" fmla="*/ 30394 w 1614502"/>
              <a:gd name="connsiteY0" fmla="*/ 0 h 3658583"/>
              <a:gd name="connsiteX1" fmla="*/ 636546 w 1614502"/>
              <a:gd name="connsiteY1" fmla="*/ 336766 h 3658583"/>
              <a:gd name="connsiteX2" fmla="*/ 703896 w 1614502"/>
              <a:gd name="connsiteY2" fmla="*/ 625423 h 3658583"/>
              <a:gd name="connsiteX3" fmla="*/ 424874 w 1614502"/>
              <a:gd name="connsiteY3" fmla="*/ 1048786 h 3658583"/>
              <a:gd name="connsiteX4" fmla="*/ 915568 w 1614502"/>
              <a:gd name="connsiteY4" fmla="*/ 1010298 h 3658583"/>
              <a:gd name="connsiteX5" fmla="*/ 1233077 w 1614502"/>
              <a:gd name="connsiteY5" fmla="*/ 1135383 h 3658583"/>
              <a:gd name="connsiteX6" fmla="*/ 1242698 w 1614502"/>
              <a:gd name="connsiteY6" fmla="*/ 1481771 h 3658583"/>
              <a:gd name="connsiteX7" fmla="*/ 1560207 w 1614502"/>
              <a:gd name="connsiteY7" fmla="*/ 1491392 h 3658583"/>
              <a:gd name="connsiteX8" fmla="*/ 1579450 w 1614502"/>
              <a:gd name="connsiteY8" fmla="*/ 2097571 h 3658583"/>
              <a:gd name="connsiteX9" fmla="*/ 1204212 w 1614502"/>
              <a:gd name="connsiteY9" fmla="*/ 2982785 h 3658583"/>
              <a:gd name="connsiteX10" fmla="*/ 107365 w 1614502"/>
              <a:gd name="connsiteY10" fmla="*/ 3656317 h 3658583"/>
              <a:gd name="connsiteX11" fmla="*/ 30393 w 1614502"/>
              <a:gd name="connsiteY11" fmla="*/ 9621 h 3658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14502" h="3658583">
                <a:moveTo>
                  <a:pt x="30394" y="0"/>
                </a:moveTo>
                <a:cubicBezTo>
                  <a:pt x="277345" y="116264"/>
                  <a:pt x="524296" y="232529"/>
                  <a:pt x="636546" y="336766"/>
                </a:cubicBezTo>
                <a:cubicBezTo>
                  <a:pt x="748796" y="441003"/>
                  <a:pt x="739175" y="506753"/>
                  <a:pt x="703896" y="625423"/>
                </a:cubicBezTo>
                <a:cubicBezTo>
                  <a:pt x="668617" y="744093"/>
                  <a:pt x="389595" y="984640"/>
                  <a:pt x="424874" y="1048786"/>
                </a:cubicBezTo>
                <a:cubicBezTo>
                  <a:pt x="460153" y="1112932"/>
                  <a:pt x="780868" y="995865"/>
                  <a:pt x="915568" y="1010298"/>
                </a:cubicBezTo>
                <a:cubicBezTo>
                  <a:pt x="1050268" y="1024731"/>
                  <a:pt x="1178555" y="1056804"/>
                  <a:pt x="1233077" y="1135383"/>
                </a:cubicBezTo>
                <a:cubicBezTo>
                  <a:pt x="1287599" y="1213962"/>
                  <a:pt x="1188176" y="1422436"/>
                  <a:pt x="1242698" y="1481771"/>
                </a:cubicBezTo>
                <a:cubicBezTo>
                  <a:pt x="1297220" y="1541106"/>
                  <a:pt x="1504082" y="1388759"/>
                  <a:pt x="1560207" y="1491392"/>
                </a:cubicBezTo>
                <a:cubicBezTo>
                  <a:pt x="1616332" y="1594025"/>
                  <a:pt x="1638782" y="1849006"/>
                  <a:pt x="1579450" y="2097571"/>
                </a:cubicBezTo>
                <a:cubicBezTo>
                  <a:pt x="1520118" y="2346136"/>
                  <a:pt x="1449559" y="2722994"/>
                  <a:pt x="1204212" y="2982785"/>
                </a:cubicBezTo>
                <a:cubicBezTo>
                  <a:pt x="958865" y="3242576"/>
                  <a:pt x="107365" y="3656317"/>
                  <a:pt x="107365" y="3656317"/>
                </a:cubicBezTo>
                <a:cubicBezTo>
                  <a:pt x="-78650" y="3763761"/>
                  <a:pt x="34402" y="15635"/>
                  <a:pt x="30393" y="9621"/>
                </a:cubicBezTo>
              </a:path>
            </a:pathLst>
          </a:cu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>
            <a:hlinkClick r:id="rId4" action="ppaction://hlinksldjump"/>
          </p:cNvPr>
          <p:cNvSpPr/>
          <p:nvPr/>
        </p:nvSpPr>
        <p:spPr>
          <a:xfrm>
            <a:off x="2846249" y="3560800"/>
            <a:ext cx="1304058" cy="1757765"/>
          </a:xfrm>
          <a:custGeom>
            <a:avLst/>
            <a:gdLst>
              <a:gd name="connsiteX0" fmla="*/ 861812 w 1304058"/>
              <a:gd name="connsiteY0" fmla="*/ 34051 h 1757765"/>
              <a:gd name="connsiteX1" fmla="*/ 861812 w 1304058"/>
              <a:gd name="connsiteY1" fmla="*/ 34051 h 1757765"/>
              <a:gd name="connsiteX2" fmla="*/ 1020567 w 1304058"/>
              <a:gd name="connsiteY2" fmla="*/ 90752 h 1757765"/>
              <a:gd name="connsiteX3" fmla="*/ 1054586 w 1304058"/>
              <a:gd name="connsiteY3" fmla="*/ 102092 h 1757765"/>
              <a:gd name="connsiteX4" fmla="*/ 1122624 w 1304058"/>
              <a:gd name="connsiteY4" fmla="*/ 192814 h 1757765"/>
              <a:gd name="connsiteX5" fmla="*/ 1156643 w 1304058"/>
              <a:gd name="connsiteY5" fmla="*/ 260855 h 1757765"/>
              <a:gd name="connsiteX6" fmla="*/ 1145303 w 1304058"/>
              <a:gd name="connsiteY6" fmla="*/ 294876 h 1757765"/>
              <a:gd name="connsiteX7" fmla="*/ 1122624 w 1304058"/>
              <a:gd name="connsiteY7" fmla="*/ 430959 h 1757765"/>
              <a:gd name="connsiteX8" fmla="*/ 1156643 w 1304058"/>
              <a:gd name="connsiteY8" fmla="*/ 612402 h 1757765"/>
              <a:gd name="connsiteX9" fmla="*/ 1179322 w 1304058"/>
              <a:gd name="connsiteY9" fmla="*/ 635083 h 1757765"/>
              <a:gd name="connsiteX10" fmla="*/ 1224681 w 1304058"/>
              <a:gd name="connsiteY10" fmla="*/ 793846 h 1757765"/>
              <a:gd name="connsiteX11" fmla="*/ 1236020 w 1304058"/>
              <a:gd name="connsiteY11" fmla="*/ 861887 h 1757765"/>
              <a:gd name="connsiteX12" fmla="*/ 1270039 w 1304058"/>
              <a:gd name="connsiteY12" fmla="*/ 986630 h 1757765"/>
              <a:gd name="connsiteX13" fmla="*/ 1281379 w 1304058"/>
              <a:gd name="connsiteY13" fmla="*/ 1088692 h 1757765"/>
              <a:gd name="connsiteX14" fmla="*/ 1304058 w 1304058"/>
              <a:gd name="connsiteY14" fmla="*/ 1270135 h 1757765"/>
              <a:gd name="connsiteX15" fmla="*/ 1292719 w 1304058"/>
              <a:gd name="connsiteY15" fmla="*/ 1349517 h 1757765"/>
              <a:gd name="connsiteX16" fmla="*/ 1270039 w 1304058"/>
              <a:gd name="connsiteY16" fmla="*/ 1496940 h 1757765"/>
              <a:gd name="connsiteX17" fmla="*/ 1190662 w 1304058"/>
              <a:gd name="connsiteY17" fmla="*/ 1587661 h 1757765"/>
              <a:gd name="connsiteX18" fmla="*/ 1167983 w 1304058"/>
              <a:gd name="connsiteY18" fmla="*/ 1621682 h 1757765"/>
              <a:gd name="connsiteX19" fmla="*/ 1156643 w 1304058"/>
              <a:gd name="connsiteY19" fmla="*/ 1655703 h 1757765"/>
              <a:gd name="connsiteX20" fmla="*/ 1099945 w 1304058"/>
              <a:gd name="connsiteY20" fmla="*/ 1712404 h 1757765"/>
              <a:gd name="connsiteX21" fmla="*/ 1077265 w 1304058"/>
              <a:gd name="connsiteY21" fmla="*/ 1735084 h 1757765"/>
              <a:gd name="connsiteX22" fmla="*/ 941190 w 1304058"/>
              <a:gd name="connsiteY22" fmla="*/ 1757765 h 1757765"/>
              <a:gd name="connsiteX23" fmla="*/ 839133 w 1304058"/>
              <a:gd name="connsiteY23" fmla="*/ 1723744 h 1757765"/>
              <a:gd name="connsiteX24" fmla="*/ 805114 w 1304058"/>
              <a:gd name="connsiteY24" fmla="*/ 1712404 h 1757765"/>
              <a:gd name="connsiteX25" fmla="*/ 771095 w 1304058"/>
              <a:gd name="connsiteY25" fmla="*/ 1701064 h 1757765"/>
              <a:gd name="connsiteX26" fmla="*/ 748416 w 1304058"/>
              <a:gd name="connsiteY26" fmla="*/ 1678383 h 1757765"/>
              <a:gd name="connsiteX27" fmla="*/ 725737 w 1304058"/>
              <a:gd name="connsiteY27" fmla="*/ 1644362 h 1757765"/>
              <a:gd name="connsiteX28" fmla="*/ 691718 w 1304058"/>
              <a:gd name="connsiteY28" fmla="*/ 1633022 h 1757765"/>
              <a:gd name="connsiteX29" fmla="*/ 669039 w 1304058"/>
              <a:gd name="connsiteY29" fmla="*/ 1599002 h 1757765"/>
              <a:gd name="connsiteX30" fmla="*/ 601001 w 1304058"/>
              <a:gd name="connsiteY30" fmla="*/ 1576321 h 1757765"/>
              <a:gd name="connsiteX31" fmla="*/ 510284 w 1304058"/>
              <a:gd name="connsiteY31" fmla="*/ 1587661 h 1757765"/>
              <a:gd name="connsiteX32" fmla="*/ 442246 w 1304058"/>
              <a:gd name="connsiteY32" fmla="*/ 1587661 h 1757765"/>
              <a:gd name="connsiteX33" fmla="*/ 408227 w 1304058"/>
              <a:gd name="connsiteY33" fmla="*/ 1576321 h 1757765"/>
              <a:gd name="connsiteX34" fmla="*/ 351529 w 1304058"/>
              <a:gd name="connsiteY34" fmla="*/ 1587661 h 1757765"/>
              <a:gd name="connsiteX35" fmla="*/ 328849 w 1304058"/>
              <a:gd name="connsiteY35" fmla="*/ 1564981 h 1757765"/>
              <a:gd name="connsiteX36" fmla="*/ 226793 w 1304058"/>
              <a:gd name="connsiteY36" fmla="*/ 1553641 h 1757765"/>
              <a:gd name="connsiteX37" fmla="*/ 136076 w 1304058"/>
              <a:gd name="connsiteY37" fmla="*/ 1564981 h 1757765"/>
              <a:gd name="connsiteX38" fmla="*/ 113396 w 1304058"/>
              <a:gd name="connsiteY38" fmla="*/ 1542300 h 1757765"/>
              <a:gd name="connsiteX39" fmla="*/ 79377 w 1304058"/>
              <a:gd name="connsiteY39" fmla="*/ 1530960 h 1757765"/>
              <a:gd name="connsiteX40" fmla="*/ 45359 w 1304058"/>
              <a:gd name="connsiteY40" fmla="*/ 1508280 h 1757765"/>
              <a:gd name="connsiteX41" fmla="*/ 11340 w 1304058"/>
              <a:gd name="connsiteY41" fmla="*/ 1496940 h 1757765"/>
              <a:gd name="connsiteX42" fmla="*/ 0 w 1304058"/>
              <a:gd name="connsiteY42" fmla="*/ 1462919 h 1757765"/>
              <a:gd name="connsiteX43" fmla="*/ 11340 w 1304058"/>
              <a:gd name="connsiteY43" fmla="*/ 1428898 h 1757765"/>
              <a:gd name="connsiteX44" fmla="*/ 79377 w 1304058"/>
              <a:gd name="connsiteY44" fmla="*/ 1428898 h 1757765"/>
              <a:gd name="connsiteX45" fmla="*/ 113396 w 1304058"/>
              <a:gd name="connsiteY45" fmla="*/ 1417558 h 1757765"/>
              <a:gd name="connsiteX46" fmla="*/ 181434 w 1304058"/>
              <a:gd name="connsiteY46" fmla="*/ 1440238 h 1757765"/>
              <a:gd name="connsiteX47" fmla="*/ 249472 w 1304058"/>
              <a:gd name="connsiteY47" fmla="*/ 1428898 h 1757765"/>
              <a:gd name="connsiteX48" fmla="*/ 317510 w 1304058"/>
              <a:gd name="connsiteY48" fmla="*/ 1406218 h 1757765"/>
              <a:gd name="connsiteX49" fmla="*/ 396887 w 1304058"/>
              <a:gd name="connsiteY49" fmla="*/ 1383537 h 1757765"/>
              <a:gd name="connsiteX50" fmla="*/ 442246 w 1304058"/>
              <a:gd name="connsiteY50" fmla="*/ 1360857 h 1757765"/>
              <a:gd name="connsiteX51" fmla="*/ 510284 w 1304058"/>
              <a:gd name="connsiteY51" fmla="*/ 1315496 h 1757765"/>
              <a:gd name="connsiteX52" fmla="*/ 544303 w 1304058"/>
              <a:gd name="connsiteY52" fmla="*/ 1304156 h 1757765"/>
              <a:gd name="connsiteX53" fmla="*/ 601001 w 1304058"/>
              <a:gd name="connsiteY53" fmla="*/ 1258795 h 1757765"/>
              <a:gd name="connsiteX54" fmla="*/ 669039 w 1304058"/>
              <a:gd name="connsiteY54" fmla="*/ 1168073 h 1757765"/>
              <a:gd name="connsiteX55" fmla="*/ 657699 w 1304058"/>
              <a:gd name="connsiteY55" fmla="*/ 1122712 h 1757765"/>
              <a:gd name="connsiteX56" fmla="*/ 589661 w 1304058"/>
              <a:gd name="connsiteY56" fmla="*/ 1066011 h 1757765"/>
              <a:gd name="connsiteX57" fmla="*/ 521623 w 1304058"/>
              <a:gd name="connsiteY57" fmla="*/ 1043331 h 1757765"/>
              <a:gd name="connsiteX58" fmla="*/ 487604 w 1304058"/>
              <a:gd name="connsiteY58" fmla="*/ 1031990 h 1757765"/>
              <a:gd name="connsiteX59" fmla="*/ 419567 w 1304058"/>
              <a:gd name="connsiteY59" fmla="*/ 1020650 h 1757765"/>
              <a:gd name="connsiteX60" fmla="*/ 272151 w 1304058"/>
              <a:gd name="connsiteY60" fmla="*/ 997970 h 1757765"/>
              <a:gd name="connsiteX61" fmla="*/ 249472 w 1304058"/>
              <a:gd name="connsiteY61" fmla="*/ 975289 h 1757765"/>
              <a:gd name="connsiteX62" fmla="*/ 226793 w 1304058"/>
              <a:gd name="connsiteY62" fmla="*/ 907248 h 1757765"/>
              <a:gd name="connsiteX63" fmla="*/ 260812 w 1304058"/>
              <a:gd name="connsiteY63" fmla="*/ 759825 h 1757765"/>
              <a:gd name="connsiteX64" fmla="*/ 283491 w 1304058"/>
              <a:gd name="connsiteY64" fmla="*/ 725804 h 1757765"/>
              <a:gd name="connsiteX65" fmla="*/ 306170 w 1304058"/>
              <a:gd name="connsiteY65" fmla="*/ 657763 h 1757765"/>
              <a:gd name="connsiteX66" fmla="*/ 328849 w 1304058"/>
              <a:gd name="connsiteY66" fmla="*/ 623742 h 1757765"/>
              <a:gd name="connsiteX67" fmla="*/ 351529 w 1304058"/>
              <a:gd name="connsiteY67" fmla="*/ 555701 h 1757765"/>
              <a:gd name="connsiteX68" fmla="*/ 362868 w 1304058"/>
              <a:gd name="connsiteY68" fmla="*/ 521680 h 1757765"/>
              <a:gd name="connsiteX69" fmla="*/ 385548 w 1304058"/>
              <a:gd name="connsiteY69" fmla="*/ 487660 h 1757765"/>
              <a:gd name="connsiteX70" fmla="*/ 396887 w 1304058"/>
              <a:gd name="connsiteY70" fmla="*/ 453639 h 1757765"/>
              <a:gd name="connsiteX71" fmla="*/ 442246 w 1304058"/>
              <a:gd name="connsiteY71" fmla="*/ 385598 h 1757765"/>
              <a:gd name="connsiteX72" fmla="*/ 464925 w 1304058"/>
              <a:gd name="connsiteY72" fmla="*/ 351577 h 1757765"/>
              <a:gd name="connsiteX73" fmla="*/ 510284 w 1304058"/>
              <a:gd name="connsiteY73" fmla="*/ 294876 h 1757765"/>
              <a:gd name="connsiteX74" fmla="*/ 578321 w 1304058"/>
              <a:gd name="connsiteY74" fmla="*/ 272195 h 1757765"/>
              <a:gd name="connsiteX75" fmla="*/ 612340 w 1304058"/>
              <a:gd name="connsiteY75" fmla="*/ 260855 h 1757765"/>
              <a:gd name="connsiteX76" fmla="*/ 657699 w 1304058"/>
              <a:gd name="connsiteY76" fmla="*/ 272195 h 1757765"/>
              <a:gd name="connsiteX77" fmla="*/ 691718 w 1304058"/>
              <a:gd name="connsiteY77" fmla="*/ 260855 h 1757765"/>
              <a:gd name="connsiteX78" fmla="*/ 793775 w 1304058"/>
              <a:gd name="connsiteY78" fmla="*/ 238175 h 1757765"/>
              <a:gd name="connsiteX79" fmla="*/ 805114 w 1304058"/>
              <a:gd name="connsiteY79" fmla="*/ 204154 h 1757765"/>
              <a:gd name="connsiteX80" fmla="*/ 816454 w 1304058"/>
              <a:gd name="connsiteY80" fmla="*/ 45391 h 1757765"/>
              <a:gd name="connsiteX81" fmla="*/ 850473 w 1304058"/>
              <a:gd name="connsiteY81" fmla="*/ 34051 h 1757765"/>
              <a:gd name="connsiteX82" fmla="*/ 873152 w 1304058"/>
              <a:gd name="connsiteY82" fmla="*/ 11370 h 1757765"/>
              <a:gd name="connsiteX83" fmla="*/ 918511 w 1304058"/>
              <a:gd name="connsiteY83" fmla="*/ 30 h 1757765"/>
              <a:gd name="connsiteX84" fmla="*/ 963869 w 1304058"/>
              <a:gd name="connsiteY84" fmla="*/ 11370 h 1757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304058" h="1757765">
                <a:moveTo>
                  <a:pt x="861812" y="34051"/>
                </a:moveTo>
                <a:lnTo>
                  <a:pt x="861812" y="34051"/>
                </a:lnTo>
                <a:cubicBezTo>
                  <a:pt x="974897" y="76459"/>
                  <a:pt x="921903" y="57862"/>
                  <a:pt x="1020567" y="90752"/>
                </a:cubicBezTo>
                <a:lnTo>
                  <a:pt x="1054586" y="102092"/>
                </a:lnTo>
                <a:cubicBezTo>
                  <a:pt x="1096538" y="144047"/>
                  <a:pt x="1071336" y="115879"/>
                  <a:pt x="1122624" y="192814"/>
                </a:cubicBezTo>
                <a:cubicBezTo>
                  <a:pt x="1151933" y="236779"/>
                  <a:pt x="1140994" y="213907"/>
                  <a:pt x="1156643" y="260855"/>
                </a:cubicBezTo>
                <a:cubicBezTo>
                  <a:pt x="1152863" y="272195"/>
                  <a:pt x="1147647" y="283154"/>
                  <a:pt x="1145303" y="294876"/>
                </a:cubicBezTo>
                <a:cubicBezTo>
                  <a:pt x="1136285" y="339970"/>
                  <a:pt x="1122624" y="430959"/>
                  <a:pt x="1122624" y="430959"/>
                </a:cubicBezTo>
                <a:cubicBezTo>
                  <a:pt x="1124092" y="445640"/>
                  <a:pt x="1129661" y="585418"/>
                  <a:pt x="1156643" y="612402"/>
                </a:cubicBezTo>
                <a:lnTo>
                  <a:pt x="1179322" y="635083"/>
                </a:lnTo>
                <a:cubicBezTo>
                  <a:pt x="1197299" y="689014"/>
                  <a:pt x="1215188" y="736885"/>
                  <a:pt x="1224681" y="793846"/>
                </a:cubicBezTo>
                <a:cubicBezTo>
                  <a:pt x="1228461" y="816526"/>
                  <a:pt x="1231202" y="839404"/>
                  <a:pt x="1236020" y="861887"/>
                </a:cubicBezTo>
                <a:cubicBezTo>
                  <a:pt x="1251365" y="933499"/>
                  <a:pt x="1252769" y="934813"/>
                  <a:pt x="1270039" y="986630"/>
                </a:cubicBezTo>
                <a:cubicBezTo>
                  <a:pt x="1273819" y="1020651"/>
                  <a:pt x="1277301" y="1054706"/>
                  <a:pt x="1281379" y="1088692"/>
                </a:cubicBezTo>
                <a:cubicBezTo>
                  <a:pt x="1288641" y="1149209"/>
                  <a:pt x="1304058" y="1270135"/>
                  <a:pt x="1304058" y="1270135"/>
                </a:cubicBezTo>
                <a:cubicBezTo>
                  <a:pt x="1300278" y="1296596"/>
                  <a:pt x="1295842" y="1322971"/>
                  <a:pt x="1292719" y="1349517"/>
                </a:cubicBezTo>
                <a:cubicBezTo>
                  <a:pt x="1288716" y="1383543"/>
                  <a:pt x="1290709" y="1455598"/>
                  <a:pt x="1270039" y="1496940"/>
                </a:cubicBezTo>
                <a:cubicBezTo>
                  <a:pt x="1236213" y="1564595"/>
                  <a:pt x="1249782" y="1498974"/>
                  <a:pt x="1190662" y="1587661"/>
                </a:cubicBezTo>
                <a:cubicBezTo>
                  <a:pt x="1183102" y="1599001"/>
                  <a:pt x="1174078" y="1609492"/>
                  <a:pt x="1167983" y="1621682"/>
                </a:cubicBezTo>
                <a:cubicBezTo>
                  <a:pt x="1162637" y="1632374"/>
                  <a:pt x="1163815" y="1646140"/>
                  <a:pt x="1156643" y="1655703"/>
                </a:cubicBezTo>
                <a:cubicBezTo>
                  <a:pt x="1140606" y="1677086"/>
                  <a:pt x="1118844" y="1693504"/>
                  <a:pt x="1099945" y="1712404"/>
                </a:cubicBezTo>
                <a:cubicBezTo>
                  <a:pt x="1092385" y="1719964"/>
                  <a:pt x="1087408" y="1731703"/>
                  <a:pt x="1077265" y="1735084"/>
                </a:cubicBezTo>
                <a:cubicBezTo>
                  <a:pt x="1010775" y="1757249"/>
                  <a:pt x="1055127" y="1745104"/>
                  <a:pt x="941190" y="1757765"/>
                </a:cubicBezTo>
                <a:lnTo>
                  <a:pt x="839133" y="1723744"/>
                </a:lnTo>
                <a:lnTo>
                  <a:pt x="805114" y="1712404"/>
                </a:lnTo>
                <a:lnTo>
                  <a:pt x="771095" y="1701064"/>
                </a:lnTo>
                <a:cubicBezTo>
                  <a:pt x="763535" y="1693504"/>
                  <a:pt x="755095" y="1686732"/>
                  <a:pt x="748416" y="1678383"/>
                </a:cubicBezTo>
                <a:cubicBezTo>
                  <a:pt x="739902" y="1667740"/>
                  <a:pt x="736379" y="1652876"/>
                  <a:pt x="725737" y="1644362"/>
                </a:cubicBezTo>
                <a:cubicBezTo>
                  <a:pt x="716403" y="1636895"/>
                  <a:pt x="703058" y="1636802"/>
                  <a:pt x="691718" y="1633022"/>
                </a:cubicBezTo>
                <a:cubicBezTo>
                  <a:pt x="684158" y="1621682"/>
                  <a:pt x="680596" y="1606226"/>
                  <a:pt x="669039" y="1599002"/>
                </a:cubicBezTo>
                <a:cubicBezTo>
                  <a:pt x="648767" y="1586331"/>
                  <a:pt x="601001" y="1576321"/>
                  <a:pt x="601001" y="1576321"/>
                </a:cubicBezTo>
                <a:cubicBezTo>
                  <a:pt x="570762" y="1580101"/>
                  <a:pt x="540758" y="1587661"/>
                  <a:pt x="510284" y="1587661"/>
                </a:cubicBezTo>
                <a:cubicBezTo>
                  <a:pt x="419567" y="1587661"/>
                  <a:pt x="532963" y="1557421"/>
                  <a:pt x="442246" y="1587661"/>
                </a:cubicBezTo>
                <a:cubicBezTo>
                  <a:pt x="430906" y="1583881"/>
                  <a:pt x="420180" y="1576321"/>
                  <a:pt x="408227" y="1576321"/>
                </a:cubicBezTo>
                <a:cubicBezTo>
                  <a:pt x="388953" y="1576321"/>
                  <a:pt x="370609" y="1590387"/>
                  <a:pt x="351529" y="1587661"/>
                </a:cubicBezTo>
                <a:cubicBezTo>
                  <a:pt x="340945" y="1586149"/>
                  <a:pt x="339164" y="1567794"/>
                  <a:pt x="328849" y="1564981"/>
                </a:cubicBezTo>
                <a:cubicBezTo>
                  <a:pt x="295827" y="1555975"/>
                  <a:pt x="260812" y="1557421"/>
                  <a:pt x="226793" y="1553641"/>
                </a:cubicBezTo>
                <a:cubicBezTo>
                  <a:pt x="196554" y="1557421"/>
                  <a:pt x="166399" y="1568014"/>
                  <a:pt x="136076" y="1564981"/>
                </a:cubicBezTo>
                <a:cubicBezTo>
                  <a:pt x="125437" y="1563917"/>
                  <a:pt x="122564" y="1547801"/>
                  <a:pt x="113396" y="1542300"/>
                </a:cubicBezTo>
                <a:cubicBezTo>
                  <a:pt x="103146" y="1536150"/>
                  <a:pt x="90717" y="1534740"/>
                  <a:pt x="79377" y="1530960"/>
                </a:cubicBezTo>
                <a:cubicBezTo>
                  <a:pt x="68038" y="1523400"/>
                  <a:pt x="57549" y="1514375"/>
                  <a:pt x="45359" y="1508280"/>
                </a:cubicBezTo>
                <a:cubicBezTo>
                  <a:pt x="34668" y="1502934"/>
                  <a:pt x="19792" y="1505392"/>
                  <a:pt x="11340" y="1496940"/>
                </a:cubicBezTo>
                <a:cubicBezTo>
                  <a:pt x="2888" y="1488487"/>
                  <a:pt x="3780" y="1474259"/>
                  <a:pt x="0" y="1462919"/>
                </a:cubicBezTo>
                <a:cubicBezTo>
                  <a:pt x="3780" y="1451579"/>
                  <a:pt x="2888" y="1437351"/>
                  <a:pt x="11340" y="1428898"/>
                </a:cubicBezTo>
                <a:cubicBezTo>
                  <a:pt x="34019" y="1406218"/>
                  <a:pt x="56698" y="1421338"/>
                  <a:pt x="79377" y="1428898"/>
                </a:cubicBezTo>
                <a:cubicBezTo>
                  <a:pt x="90717" y="1425118"/>
                  <a:pt x="101516" y="1416238"/>
                  <a:pt x="113396" y="1417558"/>
                </a:cubicBezTo>
                <a:cubicBezTo>
                  <a:pt x="137156" y="1420198"/>
                  <a:pt x="181434" y="1440238"/>
                  <a:pt x="181434" y="1440238"/>
                </a:cubicBezTo>
                <a:cubicBezTo>
                  <a:pt x="268222" y="1382378"/>
                  <a:pt x="164965" y="1438288"/>
                  <a:pt x="249472" y="1428898"/>
                </a:cubicBezTo>
                <a:cubicBezTo>
                  <a:pt x="273232" y="1426258"/>
                  <a:pt x="294318" y="1412016"/>
                  <a:pt x="317510" y="1406218"/>
                </a:cubicBezTo>
                <a:cubicBezTo>
                  <a:pt x="340536" y="1400461"/>
                  <a:pt x="374106" y="1393301"/>
                  <a:pt x="396887" y="1383537"/>
                </a:cubicBezTo>
                <a:cubicBezTo>
                  <a:pt x="412424" y="1376878"/>
                  <a:pt x="427751" y="1369554"/>
                  <a:pt x="442246" y="1360857"/>
                </a:cubicBezTo>
                <a:cubicBezTo>
                  <a:pt x="465619" y="1346833"/>
                  <a:pt x="484425" y="1324116"/>
                  <a:pt x="510284" y="1315496"/>
                </a:cubicBezTo>
                <a:lnTo>
                  <a:pt x="544303" y="1304156"/>
                </a:lnTo>
                <a:cubicBezTo>
                  <a:pt x="566615" y="1289280"/>
                  <a:pt x="584846" y="1280337"/>
                  <a:pt x="601001" y="1258795"/>
                </a:cubicBezTo>
                <a:cubicBezTo>
                  <a:pt x="677938" y="1156208"/>
                  <a:pt x="617025" y="1220090"/>
                  <a:pt x="669039" y="1168073"/>
                </a:cubicBezTo>
                <a:cubicBezTo>
                  <a:pt x="665259" y="1152953"/>
                  <a:pt x="665431" y="1136244"/>
                  <a:pt x="657699" y="1122712"/>
                </a:cubicBezTo>
                <a:cubicBezTo>
                  <a:pt x="648609" y="1106804"/>
                  <a:pt x="607647" y="1074005"/>
                  <a:pt x="589661" y="1066011"/>
                </a:cubicBezTo>
                <a:cubicBezTo>
                  <a:pt x="567815" y="1056301"/>
                  <a:pt x="544302" y="1050891"/>
                  <a:pt x="521623" y="1043331"/>
                </a:cubicBezTo>
                <a:lnTo>
                  <a:pt x="487604" y="1031990"/>
                </a:lnTo>
                <a:cubicBezTo>
                  <a:pt x="382751" y="1058207"/>
                  <a:pt x="486965" y="1045926"/>
                  <a:pt x="419567" y="1020650"/>
                </a:cubicBezTo>
                <a:cubicBezTo>
                  <a:pt x="409885" y="1017019"/>
                  <a:pt x="275804" y="998492"/>
                  <a:pt x="272151" y="997970"/>
                </a:cubicBezTo>
                <a:cubicBezTo>
                  <a:pt x="264591" y="990410"/>
                  <a:pt x="254253" y="984852"/>
                  <a:pt x="249472" y="975289"/>
                </a:cubicBezTo>
                <a:cubicBezTo>
                  <a:pt x="238781" y="953906"/>
                  <a:pt x="226793" y="907248"/>
                  <a:pt x="226793" y="907248"/>
                </a:cubicBezTo>
                <a:cubicBezTo>
                  <a:pt x="232021" y="870646"/>
                  <a:pt x="238169" y="793792"/>
                  <a:pt x="260812" y="759825"/>
                </a:cubicBezTo>
                <a:cubicBezTo>
                  <a:pt x="268372" y="748485"/>
                  <a:pt x="277956" y="738259"/>
                  <a:pt x="283491" y="725804"/>
                </a:cubicBezTo>
                <a:cubicBezTo>
                  <a:pt x="293200" y="703957"/>
                  <a:pt x="292909" y="677655"/>
                  <a:pt x="306170" y="657763"/>
                </a:cubicBezTo>
                <a:cubicBezTo>
                  <a:pt x="313730" y="646423"/>
                  <a:pt x="323314" y="636196"/>
                  <a:pt x="328849" y="623742"/>
                </a:cubicBezTo>
                <a:cubicBezTo>
                  <a:pt x="338558" y="601895"/>
                  <a:pt x="343969" y="578381"/>
                  <a:pt x="351529" y="555701"/>
                </a:cubicBezTo>
                <a:cubicBezTo>
                  <a:pt x="355309" y="544361"/>
                  <a:pt x="356237" y="531626"/>
                  <a:pt x="362868" y="521680"/>
                </a:cubicBezTo>
                <a:lnTo>
                  <a:pt x="385548" y="487660"/>
                </a:lnTo>
                <a:cubicBezTo>
                  <a:pt x="389328" y="476320"/>
                  <a:pt x="391082" y="464088"/>
                  <a:pt x="396887" y="453639"/>
                </a:cubicBezTo>
                <a:cubicBezTo>
                  <a:pt x="410124" y="429811"/>
                  <a:pt x="427126" y="408278"/>
                  <a:pt x="442246" y="385598"/>
                </a:cubicBezTo>
                <a:lnTo>
                  <a:pt x="464925" y="351577"/>
                </a:lnTo>
                <a:cubicBezTo>
                  <a:pt x="472939" y="339556"/>
                  <a:pt x="494123" y="302957"/>
                  <a:pt x="510284" y="294876"/>
                </a:cubicBezTo>
                <a:cubicBezTo>
                  <a:pt x="531666" y="284184"/>
                  <a:pt x="555642" y="279755"/>
                  <a:pt x="578321" y="272195"/>
                </a:cubicBezTo>
                <a:lnTo>
                  <a:pt x="612340" y="260855"/>
                </a:lnTo>
                <a:cubicBezTo>
                  <a:pt x="627460" y="264635"/>
                  <a:pt x="642114" y="272195"/>
                  <a:pt x="657699" y="272195"/>
                </a:cubicBezTo>
                <a:cubicBezTo>
                  <a:pt x="669652" y="272195"/>
                  <a:pt x="680050" y="263448"/>
                  <a:pt x="691718" y="260855"/>
                </a:cubicBezTo>
                <a:cubicBezTo>
                  <a:pt x="811461" y="234245"/>
                  <a:pt x="717193" y="263703"/>
                  <a:pt x="793775" y="238175"/>
                </a:cubicBezTo>
                <a:cubicBezTo>
                  <a:pt x="797555" y="226835"/>
                  <a:pt x="805114" y="216108"/>
                  <a:pt x="805114" y="204154"/>
                </a:cubicBezTo>
                <a:cubicBezTo>
                  <a:pt x="805114" y="154084"/>
                  <a:pt x="766512" y="85347"/>
                  <a:pt x="816454" y="45391"/>
                </a:cubicBezTo>
                <a:cubicBezTo>
                  <a:pt x="825788" y="37924"/>
                  <a:pt x="839133" y="37831"/>
                  <a:pt x="850473" y="34051"/>
                </a:cubicBezTo>
                <a:cubicBezTo>
                  <a:pt x="858033" y="26491"/>
                  <a:pt x="863984" y="16871"/>
                  <a:pt x="873152" y="11370"/>
                </a:cubicBezTo>
                <a:cubicBezTo>
                  <a:pt x="894043" y="-1165"/>
                  <a:pt x="900504" y="30"/>
                  <a:pt x="918511" y="30"/>
                </a:cubicBezTo>
                <a:lnTo>
                  <a:pt x="963869" y="11370"/>
                </a:lnTo>
              </a:path>
            </a:pathLst>
          </a:cu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>
            <a:hlinkClick r:id="rId4" action="ppaction://hlinksldjump"/>
          </p:cNvPr>
          <p:cNvSpPr/>
          <p:nvPr/>
        </p:nvSpPr>
        <p:spPr>
          <a:xfrm>
            <a:off x="5613120" y="3481449"/>
            <a:ext cx="1213342" cy="1701033"/>
          </a:xfrm>
          <a:custGeom>
            <a:avLst/>
            <a:gdLst>
              <a:gd name="connsiteX0" fmla="*/ 181435 w 1213342"/>
              <a:gd name="connsiteY0" fmla="*/ 215464 h 1701033"/>
              <a:gd name="connsiteX1" fmla="*/ 181435 w 1213342"/>
              <a:gd name="connsiteY1" fmla="*/ 215464 h 1701033"/>
              <a:gd name="connsiteX2" fmla="*/ 238133 w 1213342"/>
              <a:gd name="connsiteY2" fmla="*/ 136082 h 1701033"/>
              <a:gd name="connsiteX3" fmla="*/ 272152 w 1213342"/>
              <a:gd name="connsiteY3" fmla="*/ 124742 h 1701033"/>
              <a:gd name="connsiteX4" fmla="*/ 328850 w 1213342"/>
              <a:gd name="connsiteY4" fmla="*/ 79381 h 1701033"/>
              <a:gd name="connsiteX5" fmla="*/ 374208 w 1213342"/>
              <a:gd name="connsiteY5" fmla="*/ 22680 h 1701033"/>
              <a:gd name="connsiteX6" fmla="*/ 442246 w 1213342"/>
              <a:gd name="connsiteY6" fmla="*/ 0 h 1701033"/>
              <a:gd name="connsiteX7" fmla="*/ 589662 w 1213342"/>
              <a:gd name="connsiteY7" fmla="*/ 34020 h 1701033"/>
              <a:gd name="connsiteX8" fmla="*/ 623680 w 1213342"/>
              <a:gd name="connsiteY8" fmla="*/ 45360 h 1701033"/>
              <a:gd name="connsiteX9" fmla="*/ 646360 w 1213342"/>
              <a:gd name="connsiteY9" fmla="*/ 68041 h 1701033"/>
              <a:gd name="connsiteX10" fmla="*/ 669039 w 1213342"/>
              <a:gd name="connsiteY10" fmla="*/ 102062 h 1701033"/>
              <a:gd name="connsiteX11" fmla="*/ 703058 w 1213342"/>
              <a:gd name="connsiteY11" fmla="*/ 147422 h 1701033"/>
              <a:gd name="connsiteX12" fmla="*/ 714398 w 1213342"/>
              <a:gd name="connsiteY12" fmla="*/ 226804 h 1701033"/>
              <a:gd name="connsiteX13" fmla="*/ 737077 w 1213342"/>
              <a:gd name="connsiteY13" fmla="*/ 328866 h 1701033"/>
              <a:gd name="connsiteX14" fmla="*/ 748417 w 1213342"/>
              <a:gd name="connsiteY14" fmla="*/ 362887 h 1701033"/>
              <a:gd name="connsiteX15" fmla="*/ 782435 w 1213342"/>
              <a:gd name="connsiteY15" fmla="*/ 374227 h 1701033"/>
              <a:gd name="connsiteX16" fmla="*/ 805115 w 1213342"/>
              <a:gd name="connsiteY16" fmla="*/ 396907 h 1701033"/>
              <a:gd name="connsiteX17" fmla="*/ 873153 w 1213342"/>
              <a:gd name="connsiteY17" fmla="*/ 419588 h 1701033"/>
              <a:gd name="connsiteX18" fmla="*/ 907171 w 1213342"/>
              <a:gd name="connsiteY18" fmla="*/ 442268 h 1701033"/>
              <a:gd name="connsiteX19" fmla="*/ 975209 w 1213342"/>
              <a:gd name="connsiteY19" fmla="*/ 464949 h 1701033"/>
              <a:gd name="connsiteX20" fmla="*/ 1009228 w 1213342"/>
              <a:gd name="connsiteY20" fmla="*/ 487629 h 1701033"/>
              <a:gd name="connsiteX21" fmla="*/ 1054587 w 1213342"/>
              <a:gd name="connsiteY21" fmla="*/ 532990 h 1701033"/>
              <a:gd name="connsiteX22" fmla="*/ 1122625 w 1213342"/>
              <a:gd name="connsiteY22" fmla="*/ 578351 h 1701033"/>
              <a:gd name="connsiteX23" fmla="*/ 1156643 w 1213342"/>
              <a:gd name="connsiteY23" fmla="*/ 601031 h 1701033"/>
              <a:gd name="connsiteX24" fmla="*/ 1213342 w 1213342"/>
              <a:gd name="connsiteY24" fmla="*/ 657732 h 1701033"/>
              <a:gd name="connsiteX25" fmla="*/ 1202002 w 1213342"/>
              <a:gd name="connsiteY25" fmla="*/ 782475 h 1701033"/>
              <a:gd name="connsiteX26" fmla="*/ 1190662 w 1213342"/>
              <a:gd name="connsiteY26" fmla="*/ 861856 h 1701033"/>
              <a:gd name="connsiteX27" fmla="*/ 1179323 w 1213342"/>
              <a:gd name="connsiteY27" fmla="*/ 1020620 h 1701033"/>
              <a:gd name="connsiteX28" fmla="*/ 1156643 w 1213342"/>
              <a:gd name="connsiteY28" fmla="*/ 1134022 h 1701033"/>
              <a:gd name="connsiteX29" fmla="*/ 1145304 w 1213342"/>
              <a:gd name="connsiteY29" fmla="*/ 1190723 h 1701033"/>
              <a:gd name="connsiteX30" fmla="*/ 1122625 w 1213342"/>
              <a:gd name="connsiteY30" fmla="*/ 1270105 h 1701033"/>
              <a:gd name="connsiteX31" fmla="*/ 1111285 w 1213342"/>
              <a:gd name="connsiteY31" fmla="*/ 1326806 h 1701033"/>
              <a:gd name="connsiteX32" fmla="*/ 1122625 w 1213342"/>
              <a:gd name="connsiteY32" fmla="*/ 1428868 h 1701033"/>
              <a:gd name="connsiteX33" fmla="*/ 1099945 w 1213342"/>
              <a:gd name="connsiteY33" fmla="*/ 1553610 h 1701033"/>
              <a:gd name="connsiteX34" fmla="*/ 1031907 w 1213342"/>
              <a:gd name="connsiteY34" fmla="*/ 1610311 h 1701033"/>
              <a:gd name="connsiteX35" fmla="*/ 1009228 w 1213342"/>
              <a:gd name="connsiteY35" fmla="*/ 1632992 h 1701033"/>
              <a:gd name="connsiteX36" fmla="*/ 975209 w 1213342"/>
              <a:gd name="connsiteY36" fmla="*/ 1644332 h 1701033"/>
              <a:gd name="connsiteX37" fmla="*/ 861813 w 1213342"/>
              <a:gd name="connsiteY37" fmla="*/ 1667012 h 1701033"/>
              <a:gd name="connsiteX38" fmla="*/ 759756 w 1213342"/>
              <a:gd name="connsiteY38" fmla="*/ 1689693 h 1701033"/>
              <a:gd name="connsiteX39" fmla="*/ 669039 w 1213342"/>
              <a:gd name="connsiteY39" fmla="*/ 1678353 h 1701033"/>
              <a:gd name="connsiteX40" fmla="*/ 623680 w 1213342"/>
              <a:gd name="connsiteY40" fmla="*/ 1667012 h 1701033"/>
              <a:gd name="connsiteX41" fmla="*/ 544303 w 1213342"/>
              <a:gd name="connsiteY41" fmla="*/ 1678353 h 1701033"/>
              <a:gd name="connsiteX42" fmla="*/ 351529 w 1213342"/>
              <a:gd name="connsiteY42" fmla="*/ 1701033 h 1701033"/>
              <a:gd name="connsiteX43" fmla="*/ 283491 w 1213342"/>
              <a:gd name="connsiteY43" fmla="*/ 1689693 h 1701033"/>
              <a:gd name="connsiteX44" fmla="*/ 226793 w 1213342"/>
              <a:gd name="connsiteY44" fmla="*/ 1632992 h 1701033"/>
              <a:gd name="connsiteX45" fmla="*/ 204114 w 1213342"/>
              <a:gd name="connsiteY45" fmla="*/ 1610311 h 1701033"/>
              <a:gd name="connsiteX46" fmla="*/ 181435 w 1213342"/>
              <a:gd name="connsiteY46" fmla="*/ 1530930 h 1701033"/>
              <a:gd name="connsiteX47" fmla="*/ 102057 w 1213342"/>
              <a:gd name="connsiteY47" fmla="*/ 1428868 h 1701033"/>
              <a:gd name="connsiteX48" fmla="*/ 68038 w 1213342"/>
              <a:gd name="connsiteY48" fmla="*/ 1360826 h 1701033"/>
              <a:gd name="connsiteX49" fmla="*/ 22680 w 1213342"/>
              <a:gd name="connsiteY49" fmla="*/ 1304125 h 1701033"/>
              <a:gd name="connsiteX50" fmla="*/ 0 w 1213342"/>
              <a:gd name="connsiteY50" fmla="*/ 1202063 h 1701033"/>
              <a:gd name="connsiteX51" fmla="*/ 11340 w 1213342"/>
              <a:gd name="connsiteY51" fmla="*/ 1156702 h 1701033"/>
              <a:gd name="connsiteX52" fmla="*/ 22680 w 1213342"/>
              <a:gd name="connsiteY52" fmla="*/ 907217 h 1701033"/>
              <a:gd name="connsiteX53" fmla="*/ 34019 w 1213342"/>
              <a:gd name="connsiteY53" fmla="*/ 839176 h 1701033"/>
              <a:gd name="connsiteX54" fmla="*/ 68038 w 1213342"/>
              <a:gd name="connsiteY54" fmla="*/ 725774 h 1701033"/>
              <a:gd name="connsiteX55" fmla="*/ 79378 w 1213342"/>
              <a:gd name="connsiteY55" fmla="*/ 691753 h 1701033"/>
              <a:gd name="connsiteX56" fmla="*/ 90718 w 1213342"/>
              <a:gd name="connsiteY56" fmla="*/ 657732 h 1701033"/>
              <a:gd name="connsiteX57" fmla="*/ 113397 w 1213342"/>
              <a:gd name="connsiteY57" fmla="*/ 623712 h 1701033"/>
              <a:gd name="connsiteX58" fmla="*/ 136076 w 1213342"/>
              <a:gd name="connsiteY58" fmla="*/ 487629 h 1701033"/>
              <a:gd name="connsiteX59" fmla="*/ 158755 w 1213342"/>
              <a:gd name="connsiteY59" fmla="*/ 396907 h 1701033"/>
              <a:gd name="connsiteX60" fmla="*/ 181435 w 1213342"/>
              <a:gd name="connsiteY60" fmla="*/ 192783 h 1701033"/>
              <a:gd name="connsiteX61" fmla="*/ 192774 w 1213342"/>
              <a:gd name="connsiteY61" fmla="*/ 158763 h 1701033"/>
              <a:gd name="connsiteX62" fmla="*/ 215454 w 1213342"/>
              <a:gd name="connsiteY62" fmla="*/ 124742 h 1701033"/>
              <a:gd name="connsiteX63" fmla="*/ 215454 w 1213342"/>
              <a:gd name="connsiteY63" fmla="*/ 124742 h 170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213342" h="1701033">
                <a:moveTo>
                  <a:pt x="181435" y="215464"/>
                </a:moveTo>
                <a:lnTo>
                  <a:pt x="181435" y="215464"/>
                </a:lnTo>
                <a:cubicBezTo>
                  <a:pt x="200334" y="189003"/>
                  <a:pt x="215141" y="159076"/>
                  <a:pt x="238133" y="136082"/>
                </a:cubicBezTo>
                <a:cubicBezTo>
                  <a:pt x="246585" y="127630"/>
                  <a:pt x="261461" y="130088"/>
                  <a:pt x="272152" y="124742"/>
                </a:cubicBezTo>
                <a:cubicBezTo>
                  <a:pt x="300764" y="110436"/>
                  <a:pt x="307755" y="100478"/>
                  <a:pt x="328850" y="79381"/>
                </a:cubicBezTo>
                <a:cubicBezTo>
                  <a:pt x="341146" y="42491"/>
                  <a:pt x="334067" y="40521"/>
                  <a:pt x="374208" y="22680"/>
                </a:cubicBezTo>
                <a:cubicBezTo>
                  <a:pt x="396054" y="12970"/>
                  <a:pt x="442246" y="0"/>
                  <a:pt x="442246" y="0"/>
                </a:cubicBezTo>
                <a:cubicBezTo>
                  <a:pt x="545288" y="14721"/>
                  <a:pt x="496269" y="2888"/>
                  <a:pt x="589662" y="34020"/>
                </a:cubicBezTo>
                <a:lnTo>
                  <a:pt x="623680" y="45360"/>
                </a:lnTo>
                <a:cubicBezTo>
                  <a:pt x="631240" y="52920"/>
                  <a:pt x="639681" y="59692"/>
                  <a:pt x="646360" y="68041"/>
                </a:cubicBezTo>
                <a:cubicBezTo>
                  <a:pt x="654874" y="78684"/>
                  <a:pt x="661118" y="90971"/>
                  <a:pt x="669039" y="102062"/>
                </a:cubicBezTo>
                <a:cubicBezTo>
                  <a:pt x="680024" y="117442"/>
                  <a:pt x="691718" y="132302"/>
                  <a:pt x="703058" y="147422"/>
                </a:cubicBezTo>
                <a:cubicBezTo>
                  <a:pt x="706838" y="173883"/>
                  <a:pt x="710004" y="200438"/>
                  <a:pt x="714398" y="226804"/>
                </a:cubicBezTo>
                <a:cubicBezTo>
                  <a:pt x="719076" y="254875"/>
                  <a:pt x="728920" y="300315"/>
                  <a:pt x="737077" y="328866"/>
                </a:cubicBezTo>
                <a:cubicBezTo>
                  <a:pt x="740361" y="340360"/>
                  <a:pt x="739965" y="354434"/>
                  <a:pt x="748417" y="362887"/>
                </a:cubicBezTo>
                <a:cubicBezTo>
                  <a:pt x="756869" y="371339"/>
                  <a:pt x="771096" y="370447"/>
                  <a:pt x="782435" y="374227"/>
                </a:cubicBezTo>
                <a:cubicBezTo>
                  <a:pt x="789995" y="381787"/>
                  <a:pt x="795552" y="392125"/>
                  <a:pt x="805115" y="396907"/>
                </a:cubicBezTo>
                <a:cubicBezTo>
                  <a:pt x="826497" y="407599"/>
                  <a:pt x="873153" y="419588"/>
                  <a:pt x="873153" y="419588"/>
                </a:cubicBezTo>
                <a:cubicBezTo>
                  <a:pt x="884492" y="427148"/>
                  <a:pt x="894717" y="436733"/>
                  <a:pt x="907171" y="442268"/>
                </a:cubicBezTo>
                <a:cubicBezTo>
                  <a:pt x="929017" y="451978"/>
                  <a:pt x="955318" y="451688"/>
                  <a:pt x="975209" y="464949"/>
                </a:cubicBezTo>
                <a:cubicBezTo>
                  <a:pt x="986549" y="472509"/>
                  <a:pt x="998880" y="478759"/>
                  <a:pt x="1009228" y="487629"/>
                </a:cubicBezTo>
                <a:cubicBezTo>
                  <a:pt x="1025463" y="501545"/>
                  <a:pt x="1036796" y="521128"/>
                  <a:pt x="1054587" y="532990"/>
                </a:cubicBezTo>
                <a:lnTo>
                  <a:pt x="1122625" y="578351"/>
                </a:lnTo>
                <a:cubicBezTo>
                  <a:pt x="1133964" y="585911"/>
                  <a:pt x="1147006" y="591394"/>
                  <a:pt x="1156643" y="601031"/>
                </a:cubicBezTo>
                <a:lnTo>
                  <a:pt x="1213342" y="657732"/>
                </a:lnTo>
                <a:cubicBezTo>
                  <a:pt x="1209562" y="699313"/>
                  <a:pt x="1206613" y="740978"/>
                  <a:pt x="1202002" y="782475"/>
                </a:cubicBezTo>
                <a:cubicBezTo>
                  <a:pt x="1199050" y="809040"/>
                  <a:pt x="1193196" y="835247"/>
                  <a:pt x="1190662" y="861856"/>
                </a:cubicBezTo>
                <a:cubicBezTo>
                  <a:pt x="1185632" y="914673"/>
                  <a:pt x="1184602" y="967827"/>
                  <a:pt x="1179323" y="1020620"/>
                </a:cubicBezTo>
                <a:cubicBezTo>
                  <a:pt x="1173263" y="1081227"/>
                  <a:pt x="1168244" y="1081814"/>
                  <a:pt x="1156643" y="1134022"/>
                </a:cubicBezTo>
                <a:cubicBezTo>
                  <a:pt x="1152462" y="1152838"/>
                  <a:pt x="1149485" y="1171907"/>
                  <a:pt x="1145304" y="1190723"/>
                </a:cubicBezTo>
                <a:cubicBezTo>
                  <a:pt x="1102895" y="1381575"/>
                  <a:pt x="1160497" y="1118606"/>
                  <a:pt x="1122625" y="1270105"/>
                </a:cubicBezTo>
                <a:cubicBezTo>
                  <a:pt x="1117951" y="1288804"/>
                  <a:pt x="1115065" y="1307906"/>
                  <a:pt x="1111285" y="1326806"/>
                </a:cubicBezTo>
                <a:cubicBezTo>
                  <a:pt x="1115065" y="1360827"/>
                  <a:pt x="1122625" y="1394638"/>
                  <a:pt x="1122625" y="1428868"/>
                </a:cubicBezTo>
                <a:cubicBezTo>
                  <a:pt x="1122625" y="1431995"/>
                  <a:pt x="1115892" y="1529688"/>
                  <a:pt x="1099945" y="1553610"/>
                </a:cubicBezTo>
                <a:cubicBezTo>
                  <a:pt x="1076854" y="1588248"/>
                  <a:pt x="1061793" y="1586401"/>
                  <a:pt x="1031907" y="1610311"/>
                </a:cubicBezTo>
                <a:cubicBezTo>
                  <a:pt x="1023559" y="1616990"/>
                  <a:pt x="1018396" y="1627491"/>
                  <a:pt x="1009228" y="1632992"/>
                </a:cubicBezTo>
                <a:cubicBezTo>
                  <a:pt x="998978" y="1639142"/>
                  <a:pt x="986856" y="1641644"/>
                  <a:pt x="975209" y="1644332"/>
                </a:cubicBezTo>
                <a:cubicBezTo>
                  <a:pt x="937649" y="1653000"/>
                  <a:pt x="899209" y="1657662"/>
                  <a:pt x="861813" y="1667012"/>
                </a:cubicBezTo>
                <a:cubicBezTo>
                  <a:pt x="797756" y="1683028"/>
                  <a:pt x="831736" y="1675296"/>
                  <a:pt x="759756" y="1689693"/>
                </a:cubicBezTo>
                <a:cubicBezTo>
                  <a:pt x="729517" y="1685913"/>
                  <a:pt x="699099" y="1683363"/>
                  <a:pt x="669039" y="1678353"/>
                </a:cubicBezTo>
                <a:cubicBezTo>
                  <a:pt x="653666" y="1675791"/>
                  <a:pt x="639265" y="1667012"/>
                  <a:pt x="623680" y="1667012"/>
                </a:cubicBezTo>
                <a:cubicBezTo>
                  <a:pt x="596952" y="1667012"/>
                  <a:pt x="570848" y="1675230"/>
                  <a:pt x="544303" y="1678353"/>
                </a:cubicBezTo>
                <a:cubicBezTo>
                  <a:pt x="306262" y="1706360"/>
                  <a:pt x="537501" y="1674465"/>
                  <a:pt x="351529" y="1701033"/>
                </a:cubicBezTo>
                <a:cubicBezTo>
                  <a:pt x="328850" y="1697253"/>
                  <a:pt x="303676" y="1700703"/>
                  <a:pt x="283491" y="1689693"/>
                </a:cubicBezTo>
                <a:cubicBezTo>
                  <a:pt x="260027" y="1676894"/>
                  <a:pt x="245692" y="1651892"/>
                  <a:pt x="226793" y="1632992"/>
                </a:cubicBezTo>
                <a:lnTo>
                  <a:pt x="204114" y="1610311"/>
                </a:lnTo>
                <a:cubicBezTo>
                  <a:pt x="201446" y="1599639"/>
                  <a:pt x="188828" y="1544238"/>
                  <a:pt x="181435" y="1530930"/>
                </a:cubicBezTo>
                <a:cubicBezTo>
                  <a:pt x="124111" y="1427741"/>
                  <a:pt x="157156" y="1494991"/>
                  <a:pt x="102057" y="1428868"/>
                </a:cubicBezTo>
                <a:cubicBezTo>
                  <a:pt x="61437" y="1380121"/>
                  <a:pt x="93608" y="1411968"/>
                  <a:pt x="68038" y="1360826"/>
                </a:cubicBezTo>
                <a:cubicBezTo>
                  <a:pt x="53734" y="1332217"/>
                  <a:pt x="43773" y="1325220"/>
                  <a:pt x="22680" y="1304125"/>
                </a:cubicBezTo>
                <a:cubicBezTo>
                  <a:pt x="10986" y="1269042"/>
                  <a:pt x="0" y="1241981"/>
                  <a:pt x="0" y="1202063"/>
                </a:cubicBezTo>
                <a:cubicBezTo>
                  <a:pt x="0" y="1186477"/>
                  <a:pt x="7560" y="1171822"/>
                  <a:pt x="11340" y="1156702"/>
                </a:cubicBezTo>
                <a:cubicBezTo>
                  <a:pt x="15120" y="1073540"/>
                  <a:pt x="16749" y="990253"/>
                  <a:pt x="22680" y="907217"/>
                </a:cubicBezTo>
                <a:cubicBezTo>
                  <a:pt x="24318" y="884282"/>
                  <a:pt x="29510" y="861723"/>
                  <a:pt x="34019" y="839176"/>
                </a:cubicBezTo>
                <a:cubicBezTo>
                  <a:pt x="42587" y="796335"/>
                  <a:pt x="53577" y="769159"/>
                  <a:pt x="68038" y="725774"/>
                </a:cubicBezTo>
                <a:lnTo>
                  <a:pt x="79378" y="691753"/>
                </a:lnTo>
                <a:cubicBezTo>
                  <a:pt x="83158" y="680413"/>
                  <a:pt x="84087" y="667678"/>
                  <a:pt x="90718" y="657732"/>
                </a:cubicBezTo>
                <a:lnTo>
                  <a:pt x="113397" y="623712"/>
                </a:lnTo>
                <a:cubicBezTo>
                  <a:pt x="145704" y="494470"/>
                  <a:pt x="96254" y="700022"/>
                  <a:pt x="136076" y="487629"/>
                </a:cubicBezTo>
                <a:cubicBezTo>
                  <a:pt x="141820" y="456992"/>
                  <a:pt x="158755" y="396907"/>
                  <a:pt x="158755" y="396907"/>
                </a:cubicBezTo>
                <a:cubicBezTo>
                  <a:pt x="166315" y="328866"/>
                  <a:pt x="159788" y="257730"/>
                  <a:pt x="181435" y="192783"/>
                </a:cubicBezTo>
                <a:cubicBezTo>
                  <a:pt x="185215" y="181443"/>
                  <a:pt x="186624" y="169013"/>
                  <a:pt x="192774" y="158763"/>
                </a:cubicBezTo>
                <a:cubicBezTo>
                  <a:pt x="218127" y="116506"/>
                  <a:pt x="215454" y="152750"/>
                  <a:pt x="215454" y="124742"/>
                </a:cubicBezTo>
                <a:lnTo>
                  <a:pt x="215454" y="124742"/>
                </a:lnTo>
              </a:path>
            </a:pathLst>
          </a:cu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>
            <a:hlinkClick r:id="rId3" action="ppaction://hlinksldjump"/>
          </p:cNvPr>
          <p:cNvSpPr/>
          <p:nvPr/>
        </p:nvSpPr>
        <p:spPr>
          <a:xfrm>
            <a:off x="5363648" y="1542204"/>
            <a:ext cx="1383436" cy="2324812"/>
          </a:xfrm>
          <a:custGeom>
            <a:avLst/>
            <a:gdLst>
              <a:gd name="connsiteX0" fmla="*/ 0 w 1383436"/>
              <a:gd name="connsiteY0" fmla="*/ 1508316 h 2324812"/>
              <a:gd name="connsiteX1" fmla="*/ 0 w 1383436"/>
              <a:gd name="connsiteY1" fmla="*/ 1508316 h 2324812"/>
              <a:gd name="connsiteX2" fmla="*/ 170095 w 1383436"/>
              <a:gd name="connsiteY2" fmla="*/ 1417594 h 2324812"/>
              <a:gd name="connsiteX3" fmla="*/ 204114 w 1383436"/>
              <a:gd name="connsiteY3" fmla="*/ 1394914 h 2324812"/>
              <a:gd name="connsiteX4" fmla="*/ 226793 w 1383436"/>
              <a:gd name="connsiteY4" fmla="*/ 1360893 h 2324812"/>
              <a:gd name="connsiteX5" fmla="*/ 272152 w 1383436"/>
              <a:gd name="connsiteY5" fmla="*/ 1236151 h 2324812"/>
              <a:gd name="connsiteX6" fmla="*/ 283491 w 1383436"/>
              <a:gd name="connsiteY6" fmla="*/ 1202130 h 2324812"/>
              <a:gd name="connsiteX7" fmla="*/ 272152 w 1383436"/>
              <a:gd name="connsiteY7" fmla="*/ 1145429 h 2324812"/>
              <a:gd name="connsiteX8" fmla="*/ 306171 w 1383436"/>
              <a:gd name="connsiteY8" fmla="*/ 929965 h 2324812"/>
              <a:gd name="connsiteX9" fmla="*/ 317510 w 1383436"/>
              <a:gd name="connsiteY9" fmla="*/ 895944 h 2324812"/>
              <a:gd name="connsiteX10" fmla="*/ 340190 w 1383436"/>
              <a:gd name="connsiteY10" fmla="*/ 861923 h 2324812"/>
              <a:gd name="connsiteX11" fmla="*/ 374208 w 1383436"/>
              <a:gd name="connsiteY11" fmla="*/ 793882 h 2324812"/>
              <a:gd name="connsiteX12" fmla="*/ 385548 w 1383436"/>
              <a:gd name="connsiteY12" fmla="*/ 759861 h 2324812"/>
              <a:gd name="connsiteX13" fmla="*/ 408227 w 1383436"/>
              <a:gd name="connsiteY13" fmla="*/ 725841 h 2324812"/>
              <a:gd name="connsiteX14" fmla="*/ 419567 w 1383436"/>
              <a:gd name="connsiteY14" fmla="*/ 691820 h 2324812"/>
              <a:gd name="connsiteX15" fmla="*/ 442246 w 1383436"/>
              <a:gd name="connsiteY15" fmla="*/ 657799 h 2324812"/>
              <a:gd name="connsiteX16" fmla="*/ 453586 w 1383436"/>
              <a:gd name="connsiteY16" fmla="*/ 623779 h 2324812"/>
              <a:gd name="connsiteX17" fmla="*/ 476265 w 1383436"/>
              <a:gd name="connsiteY17" fmla="*/ 601098 h 2324812"/>
              <a:gd name="connsiteX18" fmla="*/ 498944 w 1383436"/>
              <a:gd name="connsiteY18" fmla="*/ 567078 h 2324812"/>
              <a:gd name="connsiteX19" fmla="*/ 510284 w 1383436"/>
              <a:gd name="connsiteY19" fmla="*/ 521717 h 2324812"/>
              <a:gd name="connsiteX20" fmla="*/ 521624 w 1383436"/>
              <a:gd name="connsiteY20" fmla="*/ 487696 h 2324812"/>
              <a:gd name="connsiteX21" fmla="*/ 487605 w 1383436"/>
              <a:gd name="connsiteY21" fmla="*/ 362954 h 2324812"/>
              <a:gd name="connsiteX22" fmla="*/ 464926 w 1383436"/>
              <a:gd name="connsiteY22" fmla="*/ 340273 h 2324812"/>
              <a:gd name="connsiteX23" fmla="*/ 419567 w 1383436"/>
              <a:gd name="connsiteY23" fmla="*/ 272232 h 2324812"/>
              <a:gd name="connsiteX24" fmla="*/ 396888 w 1383436"/>
              <a:gd name="connsiteY24" fmla="*/ 204190 h 2324812"/>
              <a:gd name="connsiteX25" fmla="*/ 408227 w 1383436"/>
              <a:gd name="connsiteY25" fmla="*/ 124809 h 2324812"/>
              <a:gd name="connsiteX26" fmla="*/ 442246 w 1383436"/>
              <a:gd name="connsiteY26" fmla="*/ 56767 h 2324812"/>
              <a:gd name="connsiteX27" fmla="*/ 464926 w 1383436"/>
              <a:gd name="connsiteY27" fmla="*/ 34087 h 2324812"/>
              <a:gd name="connsiteX28" fmla="*/ 498944 w 1383436"/>
              <a:gd name="connsiteY28" fmla="*/ 11407 h 2324812"/>
              <a:gd name="connsiteX29" fmla="*/ 532963 w 1383436"/>
              <a:gd name="connsiteY29" fmla="*/ 66 h 2324812"/>
              <a:gd name="connsiteX30" fmla="*/ 601001 w 1383436"/>
              <a:gd name="connsiteY30" fmla="*/ 11407 h 2324812"/>
              <a:gd name="connsiteX31" fmla="*/ 635020 w 1383436"/>
              <a:gd name="connsiteY31" fmla="*/ 66 h 2324812"/>
              <a:gd name="connsiteX32" fmla="*/ 759756 w 1383436"/>
              <a:gd name="connsiteY32" fmla="*/ 34087 h 2324812"/>
              <a:gd name="connsiteX33" fmla="*/ 793775 w 1383436"/>
              <a:gd name="connsiteY33" fmla="*/ 22747 h 2324812"/>
              <a:gd name="connsiteX34" fmla="*/ 929851 w 1383436"/>
              <a:gd name="connsiteY34" fmla="*/ 22747 h 2324812"/>
              <a:gd name="connsiteX35" fmla="*/ 1031907 w 1383436"/>
              <a:gd name="connsiteY35" fmla="*/ 34087 h 2324812"/>
              <a:gd name="connsiteX36" fmla="*/ 1065926 w 1383436"/>
              <a:gd name="connsiteY36" fmla="*/ 22747 h 2324812"/>
              <a:gd name="connsiteX37" fmla="*/ 1202002 w 1383436"/>
              <a:gd name="connsiteY37" fmla="*/ 45427 h 2324812"/>
              <a:gd name="connsiteX38" fmla="*/ 1236021 w 1383436"/>
              <a:gd name="connsiteY38" fmla="*/ 56767 h 2324812"/>
              <a:gd name="connsiteX39" fmla="*/ 1338078 w 1383436"/>
              <a:gd name="connsiteY39" fmla="*/ 79448 h 2324812"/>
              <a:gd name="connsiteX40" fmla="*/ 1360757 w 1383436"/>
              <a:gd name="connsiteY40" fmla="*/ 170170 h 2324812"/>
              <a:gd name="connsiteX41" fmla="*/ 1372097 w 1383436"/>
              <a:gd name="connsiteY41" fmla="*/ 204190 h 2324812"/>
              <a:gd name="connsiteX42" fmla="*/ 1383436 w 1383436"/>
              <a:gd name="connsiteY42" fmla="*/ 260891 h 2324812"/>
              <a:gd name="connsiteX43" fmla="*/ 1372097 w 1383436"/>
              <a:gd name="connsiteY43" fmla="*/ 714500 h 2324812"/>
              <a:gd name="connsiteX44" fmla="*/ 1360757 w 1383436"/>
              <a:gd name="connsiteY44" fmla="*/ 782542 h 2324812"/>
              <a:gd name="connsiteX45" fmla="*/ 1338078 w 1383436"/>
              <a:gd name="connsiteY45" fmla="*/ 986666 h 2324812"/>
              <a:gd name="connsiteX46" fmla="*/ 1326738 w 1383436"/>
              <a:gd name="connsiteY46" fmla="*/ 1066047 h 2324812"/>
              <a:gd name="connsiteX47" fmla="*/ 1315398 w 1383436"/>
              <a:gd name="connsiteY47" fmla="*/ 1100068 h 2324812"/>
              <a:gd name="connsiteX48" fmla="*/ 1304059 w 1383436"/>
              <a:gd name="connsiteY48" fmla="*/ 1156769 h 2324812"/>
              <a:gd name="connsiteX49" fmla="*/ 1292719 w 1383436"/>
              <a:gd name="connsiteY49" fmla="*/ 1202130 h 2324812"/>
              <a:gd name="connsiteX50" fmla="*/ 1270040 w 1383436"/>
              <a:gd name="connsiteY50" fmla="*/ 1326872 h 2324812"/>
              <a:gd name="connsiteX51" fmla="*/ 1270040 w 1383436"/>
              <a:gd name="connsiteY51" fmla="*/ 2177389 h 2324812"/>
              <a:gd name="connsiteX52" fmla="*/ 1224681 w 1383436"/>
              <a:gd name="connsiteY52" fmla="*/ 2324812 h 2324812"/>
              <a:gd name="connsiteX53" fmla="*/ 1167983 w 1383436"/>
              <a:gd name="connsiteY53" fmla="*/ 2313472 h 2324812"/>
              <a:gd name="connsiteX54" fmla="*/ 1133964 w 1383436"/>
              <a:gd name="connsiteY54" fmla="*/ 2290791 h 2324812"/>
              <a:gd name="connsiteX55" fmla="*/ 1054587 w 1383436"/>
              <a:gd name="connsiteY55" fmla="*/ 2200070 h 2324812"/>
              <a:gd name="connsiteX56" fmla="*/ 1043247 w 1383436"/>
              <a:gd name="connsiteY56" fmla="*/ 2120688 h 2324812"/>
              <a:gd name="connsiteX57" fmla="*/ 1031907 w 1383436"/>
              <a:gd name="connsiteY57" fmla="*/ 2018626 h 2324812"/>
              <a:gd name="connsiteX58" fmla="*/ 1009228 w 1383436"/>
              <a:gd name="connsiteY58" fmla="*/ 1984605 h 2324812"/>
              <a:gd name="connsiteX59" fmla="*/ 918511 w 1383436"/>
              <a:gd name="connsiteY59" fmla="*/ 1905224 h 2324812"/>
              <a:gd name="connsiteX60" fmla="*/ 873152 w 1383436"/>
              <a:gd name="connsiteY60" fmla="*/ 1848523 h 2324812"/>
              <a:gd name="connsiteX61" fmla="*/ 850473 w 1383436"/>
              <a:gd name="connsiteY61" fmla="*/ 1814502 h 2324812"/>
              <a:gd name="connsiteX62" fmla="*/ 782435 w 1383436"/>
              <a:gd name="connsiteY62" fmla="*/ 1780481 h 2324812"/>
              <a:gd name="connsiteX63" fmla="*/ 646360 w 1383436"/>
              <a:gd name="connsiteY63" fmla="*/ 1814502 h 2324812"/>
              <a:gd name="connsiteX64" fmla="*/ 612341 w 1383436"/>
              <a:gd name="connsiteY64" fmla="*/ 1825842 h 2324812"/>
              <a:gd name="connsiteX65" fmla="*/ 544303 w 1383436"/>
              <a:gd name="connsiteY65" fmla="*/ 1859863 h 2324812"/>
              <a:gd name="connsiteX66" fmla="*/ 487605 w 1383436"/>
              <a:gd name="connsiteY66" fmla="*/ 1905224 h 2324812"/>
              <a:gd name="connsiteX67" fmla="*/ 442246 w 1383436"/>
              <a:gd name="connsiteY67" fmla="*/ 1961925 h 2324812"/>
              <a:gd name="connsiteX68" fmla="*/ 430907 w 1383436"/>
              <a:gd name="connsiteY68" fmla="*/ 1995946 h 2324812"/>
              <a:gd name="connsiteX69" fmla="*/ 408227 w 1383436"/>
              <a:gd name="connsiteY69" fmla="*/ 1973265 h 2324812"/>
              <a:gd name="connsiteX70" fmla="*/ 340190 w 1383436"/>
              <a:gd name="connsiteY70" fmla="*/ 1950585 h 2324812"/>
              <a:gd name="connsiteX71" fmla="*/ 283491 w 1383436"/>
              <a:gd name="connsiteY71" fmla="*/ 1905224 h 2324812"/>
              <a:gd name="connsiteX72" fmla="*/ 226793 w 1383436"/>
              <a:gd name="connsiteY72" fmla="*/ 1859863 h 2324812"/>
              <a:gd name="connsiteX73" fmla="*/ 215454 w 1383436"/>
              <a:gd name="connsiteY73" fmla="*/ 1825842 h 2324812"/>
              <a:gd name="connsiteX74" fmla="*/ 136076 w 1383436"/>
              <a:gd name="connsiteY74" fmla="*/ 1769141 h 2324812"/>
              <a:gd name="connsiteX75" fmla="*/ 68038 w 1383436"/>
              <a:gd name="connsiteY75" fmla="*/ 1689760 h 2324812"/>
              <a:gd name="connsiteX76" fmla="*/ 45359 w 1383436"/>
              <a:gd name="connsiteY76" fmla="*/ 1667079 h 2324812"/>
              <a:gd name="connsiteX77" fmla="*/ 34019 w 1383436"/>
              <a:gd name="connsiteY77" fmla="*/ 1587698 h 2324812"/>
              <a:gd name="connsiteX78" fmla="*/ 34019 w 1383436"/>
              <a:gd name="connsiteY78" fmla="*/ 1587698 h 2324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1383436" h="2324812">
                <a:moveTo>
                  <a:pt x="0" y="1508316"/>
                </a:moveTo>
                <a:lnTo>
                  <a:pt x="0" y="1508316"/>
                </a:lnTo>
                <a:cubicBezTo>
                  <a:pt x="56698" y="1478075"/>
                  <a:pt x="113923" y="1448802"/>
                  <a:pt x="170095" y="1417594"/>
                </a:cubicBezTo>
                <a:cubicBezTo>
                  <a:pt x="182009" y="1410975"/>
                  <a:pt x="194477" y="1404551"/>
                  <a:pt x="204114" y="1394914"/>
                </a:cubicBezTo>
                <a:cubicBezTo>
                  <a:pt x="213751" y="1385277"/>
                  <a:pt x="220698" y="1373083"/>
                  <a:pt x="226793" y="1360893"/>
                </a:cubicBezTo>
                <a:cubicBezTo>
                  <a:pt x="242569" y="1329340"/>
                  <a:pt x="261570" y="1267899"/>
                  <a:pt x="272152" y="1236151"/>
                </a:cubicBezTo>
                <a:lnTo>
                  <a:pt x="283491" y="1202130"/>
                </a:lnTo>
                <a:cubicBezTo>
                  <a:pt x="279711" y="1183230"/>
                  <a:pt x="272152" y="1164704"/>
                  <a:pt x="272152" y="1145429"/>
                </a:cubicBezTo>
                <a:cubicBezTo>
                  <a:pt x="272152" y="1013680"/>
                  <a:pt x="274295" y="1025597"/>
                  <a:pt x="306171" y="929965"/>
                </a:cubicBezTo>
                <a:cubicBezTo>
                  <a:pt x="309951" y="918625"/>
                  <a:pt x="310879" y="905890"/>
                  <a:pt x="317510" y="895944"/>
                </a:cubicBezTo>
                <a:lnTo>
                  <a:pt x="340190" y="861923"/>
                </a:lnTo>
                <a:cubicBezTo>
                  <a:pt x="368690" y="776417"/>
                  <a:pt x="330246" y="881811"/>
                  <a:pt x="374208" y="793882"/>
                </a:cubicBezTo>
                <a:cubicBezTo>
                  <a:pt x="379554" y="783190"/>
                  <a:pt x="380202" y="770553"/>
                  <a:pt x="385548" y="759861"/>
                </a:cubicBezTo>
                <a:cubicBezTo>
                  <a:pt x="391643" y="747671"/>
                  <a:pt x="402132" y="738031"/>
                  <a:pt x="408227" y="725841"/>
                </a:cubicBezTo>
                <a:cubicBezTo>
                  <a:pt x="413573" y="715149"/>
                  <a:pt x="414221" y="702512"/>
                  <a:pt x="419567" y="691820"/>
                </a:cubicBezTo>
                <a:cubicBezTo>
                  <a:pt x="425662" y="679630"/>
                  <a:pt x="436151" y="669989"/>
                  <a:pt x="442246" y="657799"/>
                </a:cubicBezTo>
                <a:cubicBezTo>
                  <a:pt x="447592" y="647107"/>
                  <a:pt x="447436" y="634029"/>
                  <a:pt x="453586" y="623779"/>
                </a:cubicBezTo>
                <a:cubicBezTo>
                  <a:pt x="459087" y="614611"/>
                  <a:pt x="469586" y="609447"/>
                  <a:pt x="476265" y="601098"/>
                </a:cubicBezTo>
                <a:cubicBezTo>
                  <a:pt x="484779" y="590455"/>
                  <a:pt x="491384" y="578418"/>
                  <a:pt x="498944" y="567078"/>
                </a:cubicBezTo>
                <a:cubicBezTo>
                  <a:pt x="502724" y="551958"/>
                  <a:pt x="506002" y="536703"/>
                  <a:pt x="510284" y="521717"/>
                </a:cubicBezTo>
                <a:cubicBezTo>
                  <a:pt x="513568" y="510223"/>
                  <a:pt x="521624" y="499650"/>
                  <a:pt x="521624" y="487696"/>
                </a:cubicBezTo>
                <a:cubicBezTo>
                  <a:pt x="521624" y="469981"/>
                  <a:pt x="496498" y="371848"/>
                  <a:pt x="487605" y="362954"/>
                </a:cubicBezTo>
                <a:cubicBezTo>
                  <a:pt x="480045" y="355394"/>
                  <a:pt x="471341" y="348826"/>
                  <a:pt x="464926" y="340273"/>
                </a:cubicBezTo>
                <a:cubicBezTo>
                  <a:pt x="448572" y="318466"/>
                  <a:pt x="428186" y="298091"/>
                  <a:pt x="419567" y="272232"/>
                </a:cubicBezTo>
                <a:lnTo>
                  <a:pt x="396888" y="204190"/>
                </a:lnTo>
                <a:cubicBezTo>
                  <a:pt x="400668" y="177730"/>
                  <a:pt x="402985" y="151019"/>
                  <a:pt x="408227" y="124809"/>
                </a:cubicBezTo>
                <a:cubicBezTo>
                  <a:pt x="413816" y="96863"/>
                  <a:pt x="424408" y="79066"/>
                  <a:pt x="442246" y="56767"/>
                </a:cubicBezTo>
                <a:cubicBezTo>
                  <a:pt x="448925" y="48418"/>
                  <a:pt x="456577" y="40766"/>
                  <a:pt x="464926" y="34087"/>
                </a:cubicBezTo>
                <a:cubicBezTo>
                  <a:pt x="475568" y="25573"/>
                  <a:pt x="486755" y="17502"/>
                  <a:pt x="498944" y="11407"/>
                </a:cubicBezTo>
                <a:cubicBezTo>
                  <a:pt x="509635" y="6061"/>
                  <a:pt x="521623" y="3846"/>
                  <a:pt x="532963" y="66"/>
                </a:cubicBezTo>
                <a:cubicBezTo>
                  <a:pt x="555642" y="3846"/>
                  <a:pt x="578009" y="11407"/>
                  <a:pt x="601001" y="11407"/>
                </a:cubicBezTo>
                <a:cubicBezTo>
                  <a:pt x="612954" y="11407"/>
                  <a:pt x="623116" y="-1016"/>
                  <a:pt x="635020" y="66"/>
                </a:cubicBezTo>
                <a:cubicBezTo>
                  <a:pt x="670185" y="3263"/>
                  <a:pt x="721917" y="21474"/>
                  <a:pt x="759756" y="34087"/>
                </a:cubicBezTo>
                <a:cubicBezTo>
                  <a:pt x="771096" y="30307"/>
                  <a:pt x="781822" y="22747"/>
                  <a:pt x="793775" y="22747"/>
                </a:cubicBezTo>
                <a:cubicBezTo>
                  <a:pt x="945691" y="22747"/>
                  <a:pt x="850097" y="49332"/>
                  <a:pt x="929851" y="22747"/>
                </a:cubicBezTo>
                <a:cubicBezTo>
                  <a:pt x="963870" y="26527"/>
                  <a:pt x="997679" y="34087"/>
                  <a:pt x="1031907" y="34087"/>
                </a:cubicBezTo>
                <a:cubicBezTo>
                  <a:pt x="1043860" y="34087"/>
                  <a:pt x="1053973" y="22747"/>
                  <a:pt x="1065926" y="22747"/>
                </a:cubicBezTo>
                <a:cubicBezTo>
                  <a:pt x="1085128" y="22747"/>
                  <a:pt x="1176247" y="38988"/>
                  <a:pt x="1202002" y="45427"/>
                </a:cubicBezTo>
                <a:cubicBezTo>
                  <a:pt x="1213598" y="48326"/>
                  <a:pt x="1224353" y="54174"/>
                  <a:pt x="1236021" y="56767"/>
                </a:cubicBezTo>
                <a:cubicBezTo>
                  <a:pt x="1355764" y="83378"/>
                  <a:pt x="1261496" y="53920"/>
                  <a:pt x="1338078" y="79448"/>
                </a:cubicBezTo>
                <a:cubicBezTo>
                  <a:pt x="1364001" y="157227"/>
                  <a:pt x="1333384" y="60675"/>
                  <a:pt x="1360757" y="170170"/>
                </a:cubicBezTo>
                <a:cubicBezTo>
                  <a:pt x="1363656" y="181767"/>
                  <a:pt x="1369198" y="192593"/>
                  <a:pt x="1372097" y="204190"/>
                </a:cubicBezTo>
                <a:cubicBezTo>
                  <a:pt x="1376772" y="222889"/>
                  <a:pt x="1379656" y="241991"/>
                  <a:pt x="1383436" y="260891"/>
                </a:cubicBezTo>
                <a:cubicBezTo>
                  <a:pt x="1379656" y="412094"/>
                  <a:pt x="1378666" y="563393"/>
                  <a:pt x="1372097" y="714500"/>
                </a:cubicBezTo>
                <a:cubicBezTo>
                  <a:pt x="1371098" y="737472"/>
                  <a:pt x="1363609" y="759726"/>
                  <a:pt x="1360757" y="782542"/>
                </a:cubicBezTo>
                <a:cubicBezTo>
                  <a:pt x="1352266" y="850473"/>
                  <a:pt x="1347760" y="918894"/>
                  <a:pt x="1338078" y="986666"/>
                </a:cubicBezTo>
                <a:cubicBezTo>
                  <a:pt x="1334298" y="1013126"/>
                  <a:pt x="1331980" y="1039837"/>
                  <a:pt x="1326738" y="1066047"/>
                </a:cubicBezTo>
                <a:cubicBezTo>
                  <a:pt x="1324394" y="1077769"/>
                  <a:pt x="1318297" y="1088471"/>
                  <a:pt x="1315398" y="1100068"/>
                </a:cubicBezTo>
                <a:cubicBezTo>
                  <a:pt x="1310724" y="1118767"/>
                  <a:pt x="1308240" y="1137953"/>
                  <a:pt x="1304059" y="1156769"/>
                </a:cubicBezTo>
                <a:cubicBezTo>
                  <a:pt x="1300678" y="1171984"/>
                  <a:pt x="1295507" y="1186796"/>
                  <a:pt x="1292719" y="1202130"/>
                </a:cubicBezTo>
                <a:cubicBezTo>
                  <a:pt x="1265629" y="1351131"/>
                  <a:pt x="1295760" y="1223983"/>
                  <a:pt x="1270040" y="1326872"/>
                </a:cubicBezTo>
                <a:cubicBezTo>
                  <a:pt x="1279839" y="1787488"/>
                  <a:pt x="1289981" y="1788513"/>
                  <a:pt x="1270040" y="2177389"/>
                </a:cubicBezTo>
                <a:cubicBezTo>
                  <a:pt x="1263141" y="2311921"/>
                  <a:pt x="1291587" y="2280206"/>
                  <a:pt x="1224681" y="2324812"/>
                </a:cubicBezTo>
                <a:cubicBezTo>
                  <a:pt x="1205782" y="2321032"/>
                  <a:pt x="1186029" y="2320240"/>
                  <a:pt x="1167983" y="2313472"/>
                </a:cubicBezTo>
                <a:cubicBezTo>
                  <a:pt x="1155222" y="2308686"/>
                  <a:pt x="1144221" y="2299766"/>
                  <a:pt x="1133964" y="2290791"/>
                </a:cubicBezTo>
                <a:cubicBezTo>
                  <a:pt x="1080896" y="2244354"/>
                  <a:pt x="1085327" y="2246182"/>
                  <a:pt x="1054587" y="2200070"/>
                </a:cubicBezTo>
                <a:cubicBezTo>
                  <a:pt x="1050807" y="2173609"/>
                  <a:pt x="1046562" y="2147211"/>
                  <a:pt x="1043247" y="2120688"/>
                </a:cubicBezTo>
                <a:cubicBezTo>
                  <a:pt x="1039001" y="2086722"/>
                  <a:pt x="1040209" y="2051834"/>
                  <a:pt x="1031907" y="2018626"/>
                </a:cubicBezTo>
                <a:cubicBezTo>
                  <a:pt x="1028602" y="2005404"/>
                  <a:pt x="1018203" y="1994862"/>
                  <a:pt x="1009228" y="1984605"/>
                </a:cubicBezTo>
                <a:cubicBezTo>
                  <a:pt x="962794" y="1931534"/>
                  <a:pt x="964622" y="1935966"/>
                  <a:pt x="918511" y="1905224"/>
                </a:cubicBezTo>
                <a:cubicBezTo>
                  <a:pt x="896434" y="1838991"/>
                  <a:pt x="924445" y="1899819"/>
                  <a:pt x="873152" y="1848523"/>
                </a:cubicBezTo>
                <a:cubicBezTo>
                  <a:pt x="863515" y="1838886"/>
                  <a:pt x="860110" y="1824139"/>
                  <a:pt x="850473" y="1814502"/>
                </a:cubicBezTo>
                <a:cubicBezTo>
                  <a:pt x="828492" y="1792520"/>
                  <a:pt x="810102" y="1789704"/>
                  <a:pt x="782435" y="1780481"/>
                </a:cubicBezTo>
                <a:cubicBezTo>
                  <a:pt x="690817" y="1795753"/>
                  <a:pt x="736210" y="1784551"/>
                  <a:pt x="646360" y="1814502"/>
                </a:cubicBezTo>
                <a:lnTo>
                  <a:pt x="612341" y="1825842"/>
                </a:lnTo>
                <a:cubicBezTo>
                  <a:pt x="514856" y="1890837"/>
                  <a:pt x="638192" y="1812917"/>
                  <a:pt x="544303" y="1859863"/>
                </a:cubicBezTo>
                <a:cubicBezTo>
                  <a:pt x="515691" y="1874169"/>
                  <a:pt x="508700" y="1884127"/>
                  <a:pt x="487605" y="1905224"/>
                </a:cubicBezTo>
                <a:cubicBezTo>
                  <a:pt x="459100" y="1990741"/>
                  <a:pt x="500867" y="1888644"/>
                  <a:pt x="442246" y="1961925"/>
                </a:cubicBezTo>
                <a:cubicBezTo>
                  <a:pt x="434779" y="1971259"/>
                  <a:pt x="434687" y="1984606"/>
                  <a:pt x="430907" y="1995946"/>
                </a:cubicBezTo>
                <a:cubicBezTo>
                  <a:pt x="423347" y="1988386"/>
                  <a:pt x="417790" y="1978047"/>
                  <a:pt x="408227" y="1973265"/>
                </a:cubicBezTo>
                <a:cubicBezTo>
                  <a:pt x="386845" y="1962573"/>
                  <a:pt x="340190" y="1950585"/>
                  <a:pt x="340190" y="1950585"/>
                </a:cubicBezTo>
                <a:cubicBezTo>
                  <a:pt x="285424" y="1895817"/>
                  <a:pt x="355022" y="1962452"/>
                  <a:pt x="283491" y="1905224"/>
                </a:cubicBezTo>
                <a:cubicBezTo>
                  <a:pt x="202701" y="1840589"/>
                  <a:pt x="331499" y="1929669"/>
                  <a:pt x="226793" y="1859863"/>
                </a:cubicBezTo>
                <a:cubicBezTo>
                  <a:pt x="223013" y="1848523"/>
                  <a:pt x="222402" y="1835569"/>
                  <a:pt x="215454" y="1825842"/>
                </a:cubicBezTo>
                <a:cubicBezTo>
                  <a:pt x="181823" y="1778755"/>
                  <a:pt x="179100" y="1783483"/>
                  <a:pt x="136076" y="1769141"/>
                </a:cubicBezTo>
                <a:cubicBezTo>
                  <a:pt x="101535" y="1717328"/>
                  <a:pt x="123035" y="1744761"/>
                  <a:pt x="68038" y="1689760"/>
                </a:cubicBezTo>
                <a:lnTo>
                  <a:pt x="45359" y="1667079"/>
                </a:lnTo>
                <a:cubicBezTo>
                  <a:pt x="29238" y="1618715"/>
                  <a:pt x="34019" y="1645012"/>
                  <a:pt x="34019" y="1587698"/>
                </a:cubicBezTo>
                <a:lnTo>
                  <a:pt x="34019" y="1587698"/>
                </a:lnTo>
              </a:path>
            </a:pathLst>
          </a:cu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>
            <a:hlinkClick r:id="rId5" action="ppaction://hlinksldjump"/>
          </p:cNvPr>
          <p:cNvSpPr/>
          <p:nvPr/>
        </p:nvSpPr>
        <p:spPr>
          <a:xfrm>
            <a:off x="4615232" y="4014439"/>
            <a:ext cx="589662" cy="861857"/>
          </a:xfrm>
          <a:custGeom>
            <a:avLst/>
            <a:gdLst>
              <a:gd name="connsiteX0" fmla="*/ 306171 w 589662"/>
              <a:gd name="connsiteY0" fmla="*/ 0 h 861857"/>
              <a:gd name="connsiteX1" fmla="*/ 306171 w 589662"/>
              <a:gd name="connsiteY1" fmla="*/ 0 h 861857"/>
              <a:gd name="connsiteX2" fmla="*/ 204114 w 589662"/>
              <a:gd name="connsiteY2" fmla="*/ 22680 h 861857"/>
              <a:gd name="connsiteX3" fmla="*/ 181435 w 589662"/>
              <a:gd name="connsiteY3" fmla="*/ 45361 h 861857"/>
              <a:gd name="connsiteX4" fmla="*/ 147416 w 589662"/>
              <a:gd name="connsiteY4" fmla="*/ 56701 h 861857"/>
              <a:gd name="connsiteX5" fmla="*/ 124736 w 589662"/>
              <a:gd name="connsiteY5" fmla="*/ 79382 h 861857"/>
              <a:gd name="connsiteX6" fmla="*/ 90717 w 589662"/>
              <a:gd name="connsiteY6" fmla="*/ 136083 h 861857"/>
              <a:gd name="connsiteX7" fmla="*/ 68038 w 589662"/>
              <a:gd name="connsiteY7" fmla="*/ 204124 h 861857"/>
              <a:gd name="connsiteX8" fmla="*/ 45359 w 589662"/>
              <a:gd name="connsiteY8" fmla="*/ 238145 h 861857"/>
              <a:gd name="connsiteX9" fmla="*/ 22680 w 589662"/>
              <a:gd name="connsiteY9" fmla="*/ 306186 h 861857"/>
              <a:gd name="connsiteX10" fmla="*/ 11340 w 589662"/>
              <a:gd name="connsiteY10" fmla="*/ 340207 h 861857"/>
              <a:gd name="connsiteX11" fmla="*/ 0 w 589662"/>
              <a:gd name="connsiteY11" fmla="*/ 374227 h 861857"/>
              <a:gd name="connsiteX12" fmla="*/ 22680 w 589662"/>
              <a:gd name="connsiteY12" fmla="*/ 567011 h 861857"/>
              <a:gd name="connsiteX13" fmla="*/ 45359 w 589662"/>
              <a:gd name="connsiteY13" fmla="*/ 635053 h 861857"/>
              <a:gd name="connsiteX14" fmla="*/ 68038 w 589662"/>
              <a:gd name="connsiteY14" fmla="*/ 669073 h 861857"/>
              <a:gd name="connsiteX15" fmla="*/ 102057 w 589662"/>
              <a:gd name="connsiteY15" fmla="*/ 737115 h 861857"/>
              <a:gd name="connsiteX16" fmla="*/ 170095 w 589662"/>
              <a:gd name="connsiteY16" fmla="*/ 782475 h 861857"/>
              <a:gd name="connsiteX17" fmla="*/ 226793 w 589662"/>
              <a:gd name="connsiteY17" fmla="*/ 827836 h 861857"/>
              <a:gd name="connsiteX18" fmla="*/ 362869 w 589662"/>
              <a:gd name="connsiteY18" fmla="*/ 861857 h 861857"/>
              <a:gd name="connsiteX19" fmla="*/ 430907 w 589662"/>
              <a:gd name="connsiteY19" fmla="*/ 839177 h 861857"/>
              <a:gd name="connsiteX20" fmla="*/ 487605 w 589662"/>
              <a:gd name="connsiteY20" fmla="*/ 793816 h 861857"/>
              <a:gd name="connsiteX21" fmla="*/ 510284 w 589662"/>
              <a:gd name="connsiteY21" fmla="*/ 725774 h 861857"/>
              <a:gd name="connsiteX22" fmla="*/ 532963 w 589662"/>
              <a:gd name="connsiteY22" fmla="*/ 691754 h 861857"/>
              <a:gd name="connsiteX23" fmla="*/ 555643 w 589662"/>
              <a:gd name="connsiteY23" fmla="*/ 623712 h 861857"/>
              <a:gd name="connsiteX24" fmla="*/ 566982 w 589662"/>
              <a:gd name="connsiteY24" fmla="*/ 589692 h 861857"/>
              <a:gd name="connsiteX25" fmla="*/ 578322 w 589662"/>
              <a:gd name="connsiteY25" fmla="*/ 555671 h 861857"/>
              <a:gd name="connsiteX26" fmla="*/ 589662 w 589662"/>
              <a:gd name="connsiteY26" fmla="*/ 510310 h 861857"/>
              <a:gd name="connsiteX27" fmla="*/ 578322 w 589662"/>
              <a:gd name="connsiteY27" fmla="*/ 238145 h 861857"/>
              <a:gd name="connsiteX28" fmla="*/ 566982 w 589662"/>
              <a:gd name="connsiteY28" fmla="*/ 204124 h 861857"/>
              <a:gd name="connsiteX29" fmla="*/ 498944 w 589662"/>
              <a:gd name="connsiteY29" fmla="*/ 102062 h 861857"/>
              <a:gd name="connsiteX30" fmla="*/ 476265 w 589662"/>
              <a:gd name="connsiteY30" fmla="*/ 68041 h 861857"/>
              <a:gd name="connsiteX31" fmla="*/ 442246 w 589662"/>
              <a:gd name="connsiteY31" fmla="*/ 45361 h 861857"/>
              <a:gd name="connsiteX32" fmla="*/ 442246 w 589662"/>
              <a:gd name="connsiteY32" fmla="*/ 45361 h 861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89662" h="861857">
                <a:moveTo>
                  <a:pt x="306171" y="0"/>
                </a:moveTo>
                <a:lnTo>
                  <a:pt x="306171" y="0"/>
                </a:lnTo>
                <a:cubicBezTo>
                  <a:pt x="272152" y="7560"/>
                  <a:pt x="236865" y="10770"/>
                  <a:pt x="204114" y="22680"/>
                </a:cubicBezTo>
                <a:cubicBezTo>
                  <a:pt x="194066" y="26334"/>
                  <a:pt x="190603" y="39860"/>
                  <a:pt x="181435" y="45361"/>
                </a:cubicBezTo>
                <a:cubicBezTo>
                  <a:pt x="171185" y="51511"/>
                  <a:pt x="158756" y="52921"/>
                  <a:pt x="147416" y="56701"/>
                </a:cubicBezTo>
                <a:cubicBezTo>
                  <a:pt x="139856" y="64261"/>
                  <a:pt x="130237" y="70214"/>
                  <a:pt x="124736" y="79382"/>
                </a:cubicBezTo>
                <a:cubicBezTo>
                  <a:pt x="80574" y="152988"/>
                  <a:pt x="148184" y="78614"/>
                  <a:pt x="90717" y="136083"/>
                </a:cubicBezTo>
                <a:cubicBezTo>
                  <a:pt x="83157" y="158763"/>
                  <a:pt x="81299" y="184232"/>
                  <a:pt x="68038" y="204124"/>
                </a:cubicBezTo>
                <a:cubicBezTo>
                  <a:pt x="60478" y="215464"/>
                  <a:pt x="50894" y="225690"/>
                  <a:pt x="45359" y="238145"/>
                </a:cubicBezTo>
                <a:cubicBezTo>
                  <a:pt x="35650" y="259992"/>
                  <a:pt x="30240" y="283506"/>
                  <a:pt x="22680" y="306186"/>
                </a:cubicBezTo>
                <a:lnTo>
                  <a:pt x="11340" y="340207"/>
                </a:lnTo>
                <a:lnTo>
                  <a:pt x="0" y="374227"/>
                </a:lnTo>
                <a:cubicBezTo>
                  <a:pt x="5284" y="437631"/>
                  <a:pt x="5656" y="504585"/>
                  <a:pt x="22680" y="567011"/>
                </a:cubicBezTo>
                <a:cubicBezTo>
                  <a:pt x="28970" y="590076"/>
                  <a:pt x="32098" y="615161"/>
                  <a:pt x="45359" y="635053"/>
                </a:cubicBezTo>
                <a:cubicBezTo>
                  <a:pt x="52919" y="646393"/>
                  <a:pt x="61943" y="656883"/>
                  <a:pt x="68038" y="669073"/>
                </a:cubicBezTo>
                <a:cubicBezTo>
                  <a:pt x="83316" y="699630"/>
                  <a:pt x="73172" y="711839"/>
                  <a:pt x="102057" y="737115"/>
                </a:cubicBezTo>
                <a:cubicBezTo>
                  <a:pt x="122570" y="755065"/>
                  <a:pt x="150822" y="763200"/>
                  <a:pt x="170095" y="782475"/>
                </a:cubicBezTo>
                <a:cubicBezTo>
                  <a:pt x="188946" y="801328"/>
                  <a:pt x="201042" y="816390"/>
                  <a:pt x="226793" y="827836"/>
                </a:cubicBezTo>
                <a:cubicBezTo>
                  <a:pt x="280706" y="851799"/>
                  <a:pt x="305813" y="852347"/>
                  <a:pt x="362869" y="861857"/>
                </a:cubicBezTo>
                <a:cubicBezTo>
                  <a:pt x="385548" y="854297"/>
                  <a:pt x="414004" y="856082"/>
                  <a:pt x="430907" y="839177"/>
                </a:cubicBezTo>
                <a:cubicBezTo>
                  <a:pt x="463223" y="806859"/>
                  <a:pt x="444690" y="822427"/>
                  <a:pt x="487605" y="793816"/>
                </a:cubicBezTo>
                <a:cubicBezTo>
                  <a:pt x="495165" y="771135"/>
                  <a:pt x="497023" y="745666"/>
                  <a:pt x="510284" y="725774"/>
                </a:cubicBezTo>
                <a:cubicBezTo>
                  <a:pt x="517844" y="714434"/>
                  <a:pt x="527428" y="704208"/>
                  <a:pt x="532963" y="691754"/>
                </a:cubicBezTo>
                <a:cubicBezTo>
                  <a:pt x="542672" y="669907"/>
                  <a:pt x="548083" y="646393"/>
                  <a:pt x="555643" y="623712"/>
                </a:cubicBezTo>
                <a:lnTo>
                  <a:pt x="566982" y="589692"/>
                </a:lnTo>
                <a:cubicBezTo>
                  <a:pt x="570762" y="578352"/>
                  <a:pt x="575423" y="567268"/>
                  <a:pt x="578322" y="555671"/>
                </a:cubicBezTo>
                <a:lnTo>
                  <a:pt x="589662" y="510310"/>
                </a:lnTo>
                <a:cubicBezTo>
                  <a:pt x="585882" y="419588"/>
                  <a:pt x="585029" y="328697"/>
                  <a:pt x="578322" y="238145"/>
                </a:cubicBezTo>
                <a:cubicBezTo>
                  <a:pt x="577439" y="226224"/>
                  <a:pt x="572787" y="214574"/>
                  <a:pt x="566982" y="204124"/>
                </a:cubicBezTo>
                <a:cubicBezTo>
                  <a:pt x="566972" y="204105"/>
                  <a:pt x="510289" y="119081"/>
                  <a:pt x="498944" y="102062"/>
                </a:cubicBezTo>
                <a:cubicBezTo>
                  <a:pt x="491384" y="90722"/>
                  <a:pt x="489195" y="72351"/>
                  <a:pt x="476265" y="68041"/>
                </a:cubicBezTo>
                <a:cubicBezTo>
                  <a:pt x="438660" y="55506"/>
                  <a:pt x="442246" y="68654"/>
                  <a:pt x="442246" y="45361"/>
                </a:cubicBezTo>
                <a:lnTo>
                  <a:pt x="442246" y="45361"/>
                </a:lnTo>
              </a:path>
            </a:pathLst>
          </a:cu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>
            <a:hlinkClick r:id="rId6" action="ppaction://hlinksldjump"/>
          </p:cNvPr>
          <p:cNvSpPr/>
          <p:nvPr/>
        </p:nvSpPr>
        <p:spPr>
          <a:xfrm>
            <a:off x="2177210" y="1600200"/>
            <a:ext cx="3628684" cy="2801036"/>
          </a:xfrm>
          <a:custGeom>
            <a:avLst/>
            <a:gdLst>
              <a:gd name="connsiteX0" fmla="*/ 56699 w 3628684"/>
              <a:gd name="connsiteY0" fmla="*/ 34021 h 2801036"/>
              <a:gd name="connsiteX1" fmla="*/ 56699 w 3628684"/>
              <a:gd name="connsiteY1" fmla="*/ 34021 h 2801036"/>
              <a:gd name="connsiteX2" fmla="*/ 170095 w 3628684"/>
              <a:gd name="connsiteY2" fmla="*/ 22681 h 2801036"/>
              <a:gd name="connsiteX3" fmla="*/ 238133 w 3628684"/>
              <a:gd name="connsiteY3" fmla="*/ 22681 h 2801036"/>
              <a:gd name="connsiteX4" fmla="*/ 351529 w 3628684"/>
              <a:gd name="connsiteY4" fmla="*/ 0 h 2801036"/>
              <a:gd name="connsiteX5" fmla="*/ 464925 w 3628684"/>
              <a:gd name="connsiteY5" fmla="*/ 11341 h 2801036"/>
              <a:gd name="connsiteX6" fmla="*/ 691718 w 3628684"/>
              <a:gd name="connsiteY6" fmla="*/ 34021 h 2801036"/>
              <a:gd name="connsiteX7" fmla="*/ 782435 w 3628684"/>
              <a:gd name="connsiteY7" fmla="*/ 34021 h 2801036"/>
              <a:gd name="connsiteX8" fmla="*/ 963870 w 3628684"/>
              <a:gd name="connsiteY8" fmla="*/ 45361 h 2801036"/>
              <a:gd name="connsiteX9" fmla="*/ 1088606 w 3628684"/>
              <a:gd name="connsiteY9" fmla="*/ 56702 h 2801036"/>
              <a:gd name="connsiteX10" fmla="*/ 1394776 w 3628684"/>
              <a:gd name="connsiteY10" fmla="*/ 34021 h 2801036"/>
              <a:gd name="connsiteX11" fmla="*/ 1598889 w 3628684"/>
              <a:gd name="connsiteY11" fmla="*/ 22681 h 2801036"/>
              <a:gd name="connsiteX12" fmla="*/ 1723625 w 3628684"/>
              <a:gd name="connsiteY12" fmla="*/ 34021 h 2801036"/>
              <a:gd name="connsiteX13" fmla="*/ 1757644 w 3628684"/>
              <a:gd name="connsiteY13" fmla="*/ 22681 h 2801036"/>
              <a:gd name="connsiteX14" fmla="*/ 1814342 w 3628684"/>
              <a:gd name="connsiteY14" fmla="*/ 11341 h 2801036"/>
              <a:gd name="connsiteX15" fmla="*/ 1984437 w 3628684"/>
              <a:gd name="connsiteY15" fmla="*/ 22681 h 2801036"/>
              <a:gd name="connsiteX16" fmla="*/ 2018456 w 3628684"/>
              <a:gd name="connsiteY16" fmla="*/ 11341 h 2801036"/>
              <a:gd name="connsiteX17" fmla="*/ 2211230 w 3628684"/>
              <a:gd name="connsiteY17" fmla="*/ 22681 h 2801036"/>
              <a:gd name="connsiteX18" fmla="*/ 2301947 w 3628684"/>
              <a:gd name="connsiteY18" fmla="*/ 45361 h 2801036"/>
              <a:gd name="connsiteX19" fmla="*/ 2426683 w 3628684"/>
              <a:gd name="connsiteY19" fmla="*/ 79382 h 2801036"/>
              <a:gd name="connsiteX20" fmla="*/ 2483381 w 3628684"/>
              <a:gd name="connsiteY20" fmla="*/ 90722 h 2801036"/>
              <a:gd name="connsiteX21" fmla="*/ 2698834 w 3628684"/>
              <a:gd name="connsiteY21" fmla="*/ 113403 h 2801036"/>
              <a:gd name="connsiteX22" fmla="*/ 2891608 w 3628684"/>
              <a:gd name="connsiteY22" fmla="*/ 136083 h 2801036"/>
              <a:gd name="connsiteX23" fmla="*/ 3084382 w 3628684"/>
              <a:gd name="connsiteY23" fmla="*/ 136083 h 2801036"/>
              <a:gd name="connsiteX24" fmla="*/ 3118401 w 3628684"/>
              <a:gd name="connsiteY24" fmla="*/ 113403 h 2801036"/>
              <a:gd name="connsiteX25" fmla="*/ 3186438 w 3628684"/>
              <a:gd name="connsiteY25" fmla="*/ 124743 h 2801036"/>
              <a:gd name="connsiteX26" fmla="*/ 3254476 w 3628684"/>
              <a:gd name="connsiteY26" fmla="*/ 124743 h 2801036"/>
              <a:gd name="connsiteX27" fmla="*/ 3311174 w 3628684"/>
              <a:gd name="connsiteY27" fmla="*/ 113403 h 2801036"/>
              <a:gd name="connsiteX28" fmla="*/ 3345193 w 3628684"/>
              <a:gd name="connsiteY28" fmla="*/ 102062 h 2801036"/>
              <a:gd name="connsiteX29" fmla="*/ 3458590 w 3628684"/>
              <a:gd name="connsiteY29" fmla="*/ 113403 h 2801036"/>
              <a:gd name="connsiteX30" fmla="*/ 3526628 w 3628684"/>
              <a:gd name="connsiteY30" fmla="*/ 136083 h 2801036"/>
              <a:gd name="connsiteX31" fmla="*/ 3571986 w 3628684"/>
              <a:gd name="connsiteY31" fmla="*/ 192784 h 2801036"/>
              <a:gd name="connsiteX32" fmla="*/ 3594665 w 3628684"/>
              <a:gd name="connsiteY32" fmla="*/ 215465 h 2801036"/>
              <a:gd name="connsiteX33" fmla="*/ 3606005 w 3628684"/>
              <a:gd name="connsiteY33" fmla="*/ 260826 h 2801036"/>
              <a:gd name="connsiteX34" fmla="*/ 3628684 w 3628684"/>
              <a:gd name="connsiteY34" fmla="*/ 328867 h 2801036"/>
              <a:gd name="connsiteX35" fmla="*/ 3606005 w 3628684"/>
              <a:gd name="connsiteY35" fmla="*/ 510311 h 2801036"/>
              <a:gd name="connsiteX36" fmla="*/ 3583326 w 3628684"/>
              <a:gd name="connsiteY36" fmla="*/ 578352 h 2801036"/>
              <a:gd name="connsiteX37" fmla="*/ 3571986 w 3628684"/>
              <a:gd name="connsiteY37" fmla="*/ 612373 h 2801036"/>
              <a:gd name="connsiteX38" fmla="*/ 3549307 w 3628684"/>
              <a:gd name="connsiteY38" fmla="*/ 646393 h 2801036"/>
              <a:gd name="connsiteX39" fmla="*/ 3526628 w 3628684"/>
              <a:gd name="connsiteY39" fmla="*/ 805156 h 2801036"/>
              <a:gd name="connsiteX40" fmla="*/ 3492609 w 3628684"/>
              <a:gd name="connsiteY40" fmla="*/ 873198 h 2801036"/>
              <a:gd name="connsiteX41" fmla="*/ 3458590 w 3628684"/>
              <a:gd name="connsiteY41" fmla="*/ 884538 h 2801036"/>
              <a:gd name="connsiteX42" fmla="*/ 3413231 w 3628684"/>
              <a:gd name="connsiteY42" fmla="*/ 941239 h 2801036"/>
              <a:gd name="connsiteX43" fmla="*/ 3390552 w 3628684"/>
              <a:gd name="connsiteY43" fmla="*/ 1009280 h 2801036"/>
              <a:gd name="connsiteX44" fmla="*/ 3367873 w 3628684"/>
              <a:gd name="connsiteY44" fmla="*/ 1043301 h 2801036"/>
              <a:gd name="connsiteX45" fmla="*/ 3322514 w 3628684"/>
              <a:gd name="connsiteY45" fmla="*/ 1134023 h 2801036"/>
              <a:gd name="connsiteX46" fmla="*/ 3288495 w 3628684"/>
              <a:gd name="connsiteY46" fmla="*/ 1190724 h 2801036"/>
              <a:gd name="connsiteX47" fmla="*/ 3243137 w 3628684"/>
              <a:gd name="connsiteY47" fmla="*/ 1258765 h 2801036"/>
              <a:gd name="connsiteX48" fmla="*/ 3197778 w 3628684"/>
              <a:gd name="connsiteY48" fmla="*/ 1315466 h 2801036"/>
              <a:gd name="connsiteX49" fmla="*/ 3175099 w 3628684"/>
              <a:gd name="connsiteY49" fmla="*/ 1338147 h 2801036"/>
              <a:gd name="connsiteX50" fmla="*/ 3129740 w 3628684"/>
              <a:gd name="connsiteY50" fmla="*/ 1406188 h 2801036"/>
              <a:gd name="connsiteX51" fmla="*/ 3095721 w 3628684"/>
              <a:gd name="connsiteY51" fmla="*/ 1462889 h 2801036"/>
              <a:gd name="connsiteX52" fmla="*/ 3061702 w 3628684"/>
              <a:gd name="connsiteY52" fmla="*/ 1519590 h 2801036"/>
              <a:gd name="connsiteX53" fmla="*/ 3027684 w 3628684"/>
              <a:gd name="connsiteY53" fmla="*/ 1621652 h 2801036"/>
              <a:gd name="connsiteX54" fmla="*/ 3016344 w 3628684"/>
              <a:gd name="connsiteY54" fmla="*/ 1655673 h 2801036"/>
              <a:gd name="connsiteX55" fmla="*/ 3005004 w 3628684"/>
              <a:gd name="connsiteY55" fmla="*/ 1701034 h 2801036"/>
              <a:gd name="connsiteX56" fmla="*/ 2993665 w 3628684"/>
              <a:gd name="connsiteY56" fmla="*/ 1791756 h 2801036"/>
              <a:gd name="connsiteX57" fmla="*/ 3027684 w 3628684"/>
              <a:gd name="connsiteY57" fmla="*/ 1905158 h 2801036"/>
              <a:gd name="connsiteX58" fmla="*/ 3039023 w 3628684"/>
              <a:gd name="connsiteY58" fmla="*/ 1939179 h 2801036"/>
              <a:gd name="connsiteX59" fmla="*/ 3050363 w 3628684"/>
              <a:gd name="connsiteY59" fmla="*/ 1973199 h 2801036"/>
              <a:gd name="connsiteX60" fmla="*/ 3027684 w 3628684"/>
              <a:gd name="connsiteY60" fmla="*/ 2041241 h 2801036"/>
              <a:gd name="connsiteX61" fmla="*/ 3005004 w 3628684"/>
              <a:gd name="connsiteY61" fmla="*/ 2063921 h 2801036"/>
              <a:gd name="connsiteX62" fmla="*/ 2891608 w 3628684"/>
              <a:gd name="connsiteY62" fmla="*/ 2097942 h 2801036"/>
              <a:gd name="connsiteX63" fmla="*/ 2687494 w 3628684"/>
              <a:gd name="connsiteY63" fmla="*/ 2086602 h 2801036"/>
              <a:gd name="connsiteX64" fmla="*/ 2653475 w 3628684"/>
              <a:gd name="connsiteY64" fmla="*/ 2075261 h 2801036"/>
              <a:gd name="connsiteX65" fmla="*/ 2596777 w 3628684"/>
              <a:gd name="connsiteY65" fmla="*/ 2109282 h 2801036"/>
              <a:gd name="connsiteX66" fmla="*/ 2562758 w 3628684"/>
              <a:gd name="connsiteY66" fmla="*/ 2120622 h 2801036"/>
              <a:gd name="connsiteX67" fmla="*/ 2506060 w 3628684"/>
              <a:gd name="connsiteY67" fmla="*/ 2177323 h 2801036"/>
              <a:gd name="connsiteX68" fmla="*/ 2483381 w 3628684"/>
              <a:gd name="connsiteY68" fmla="*/ 2200004 h 2801036"/>
              <a:gd name="connsiteX69" fmla="*/ 2472041 w 3628684"/>
              <a:gd name="connsiteY69" fmla="*/ 2234024 h 2801036"/>
              <a:gd name="connsiteX70" fmla="*/ 2449362 w 3628684"/>
              <a:gd name="connsiteY70" fmla="*/ 2256705 h 2801036"/>
              <a:gd name="connsiteX71" fmla="*/ 2426683 w 3628684"/>
              <a:gd name="connsiteY71" fmla="*/ 2290726 h 2801036"/>
              <a:gd name="connsiteX72" fmla="*/ 2404003 w 3628684"/>
              <a:gd name="connsiteY72" fmla="*/ 2313406 h 2801036"/>
              <a:gd name="connsiteX73" fmla="*/ 2358645 w 3628684"/>
              <a:gd name="connsiteY73" fmla="*/ 2381447 h 2801036"/>
              <a:gd name="connsiteX74" fmla="*/ 2347305 w 3628684"/>
              <a:gd name="connsiteY74" fmla="*/ 2415468 h 2801036"/>
              <a:gd name="connsiteX75" fmla="*/ 2313286 w 3628684"/>
              <a:gd name="connsiteY75" fmla="*/ 2449489 h 2801036"/>
              <a:gd name="connsiteX76" fmla="*/ 2267928 w 3628684"/>
              <a:gd name="connsiteY76" fmla="*/ 2528870 h 2801036"/>
              <a:gd name="connsiteX77" fmla="*/ 2222569 w 3628684"/>
              <a:gd name="connsiteY77" fmla="*/ 2574231 h 2801036"/>
              <a:gd name="connsiteX78" fmla="*/ 2165871 w 3628684"/>
              <a:gd name="connsiteY78" fmla="*/ 2653613 h 2801036"/>
              <a:gd name="connsiteX79" fmla="*/ 2131852 w 3628684"/>
              <a:gd name="connsiteY79" fmla="*/ 2687633 h 2801036"/>
              <a:gd name="connsiteX80" fmla="*/ 2109173 w 3628684"/>
              <a:gd name="connsiteY80" fmla="*/ 2710314 h 2801036"/>
              <a:gd name="connsiteX81" fmla="*/ 2075154 w 3628684"/>
              <a:gd name="connsiteY81" fmla="*/ 2732994 h 2801036"/>
              <a:gd name="connsiteX82" fmla="*/ 2029795 w 3628684"/>
              <a:gd name="connsiteY82" fmla="*/ 2778355 h 2801036"/>
              <a:gd name="connsiteX83" fmla="*/ 2007116 w 3628684"/>
              <a:gd name="connsiteY83" fmla="*/ 2801036 h 2801036"/>
              <a:gd name="connsiteX84" fmla="*/ 1984437 w 3628684"/>
              <a:gd name="connsiteY84" fmla="*/ 2676293 h 2801036"/>
              <a:gd name="connsiteX85" fmla="*/ 1973097 w 3628684"/>
              <a:gd name="connsiteY85" fmla="*/ 2630932 h 2801036"/>
              <a:gd name="connsiteX86" fmla="*/ 1961758 w 3628684"/>
              <a:gd name="connsiteY86" fmla="*/ 2596912 h 2801036"/>
              <a:gd name="connsiteX87" fmla="*/ 1939078 w 3628684"/>
              <a:gd name="connsiteY87" fmla="*/ 2472169 h 2801036"/>
              <a:gd name="connsiteX88" fmla="*/ 1916399 w 3628684"/>
              <a:gd name="connsiteY88" fmla="*/ 2404128 h 2801036"/>
              <a:gd name="connsiteX89" fmla="*/ 1905059 w 3628684"/>
              <a:gd name="connsiteY89" fmla="*/ 2358767 h 2801036"/>
              <a:gd name="connsiteX90" fmla="*/ 1893720 w 3628684"/>
              <a:gd name="connsiteY90" fmla="*/ 2324746 h 2801036"/>
              <a:gd name="connsiteX91" fmla="*/ 1871041 w 3628684"/>
              <a:gd name="connsiteY91" fmla="*/ 2211344 h 2801036"/>
              <a:gd name="connsiteX92" fmla="*/ 1848361 w 3628684"/>
              <a:gd name="connsiteY92" fmla="*/ 2143303 h 2801036"/>
              <a:gd name="connsiteX93" fmla="*/ 1825682 w 3628684"/>
              <a:gd name="connsiteY93" fmla="*/ 2120622 h 2801036"/>
              <a:gd name="connsiteX94" fmla="*/ 1814342 w 3628684"/>
              <a:gd name="connsiteY94" fmla="*/ 2086602 h 2801036"/>
              <a:gd name="connsiteX95" fmla="*/ 1791663 w 3628684"/>
              <a:gd name="connsiteY95" fmla="*/ 2063921 h 2801036"/>
              <a:gd name="connsiteX96" fmla="*/ 1768984 w 3628684"/>
              <a:gd name="connsiteY96" fmla="*/ 2029900 h 2801036"/>
              <a:gd name="connsiteX97" fmla="*/ 1746304 w 3628684"/>
              <a:gd name="connsiteY97" fmla="*/ 2007220 h 2801036"/>
              <a:gd name="connsiteX98" fmla="*/ 1678267 w 3628684"/>
              <a:gd name="connsiteY98" fmla="*/ 1916498 h 2801036"/>
              <a:gd name="connsiteX99" fmla="*/ 1644248 w 3628684"/>
              <a:gd name="connsiteY99" fmla="*/ 1893818 h 2801036"/>
              <a:gd name="connsiteX100" fmla="*/ 1621568 w 3628684"/>
              <a:gd name="connsiteY100" fmla="*/ 1871137 h 2801036"/>
              <a:gd name="connsiteX101" fmla="*/ 1553531 w 3628684"/>
              <a:gd name="connsiteY101" fmla="*/ 1848457 h 2801036"/>
              <a:gd name="connsiteX102" fmla="*/ 1485493 w 3628684"/>
              <a:gd name="connsiteY102" fmla="*/ 1814436 h 2801036"/>
              <a:gd name="connsiteX103" fmla="*/ 1451474 w 3628684"/>
              <a:gd name="connsiteY103" fmla="*/ 1791756 h 2801036"/>
              <a:gd name="connsiteX104" fmla="*/ 1338078 w 3628684"/>
              <a:gd name="connsiteY104" fmla="*/ 1746395 h 2801036"/>
              <a:gd name="connsiteX105" fmla="*/ 1270040 w 3628684"/>
              <a:gd name="connsiteY105" fmla="*/ 1701034 h 2801036"/>
              <a:gd name="connsiteX106" fmla="*/ 1236021 w 3628684"/>
              <a:gd name="connsiteY106" fmla="*/ 1678354 h 2801036"/>
              <a:gd name="connsiteX107" fmla="*/ 1202002 w 3628684"/>
              <a:gd name="connsiteY107" fmla="*/ 1667013 h 2801036"/>
              <a:gd name="connsiteX108" fmla="*/ 1133964 w 3628684"/>
              <a:gd name="connsiteY108" fmla="*/ 1621652 h 2801036"/>
              <a:gd name="connsiteX109" fmla="*/ 1065926 w 3628684"/>
              <a:gd name="connsiteY109" fmla="*/ 1598972 h 2801036"/>
              <a:gd name="connsiteX110" fmla="*/ 997888 w 3628684"/>
              <a:gd name="connsiteY110" fmla="*/ 1553611 h 2801036"/>
              <a:gd name="connsiteX111" fmla="*/ 963870 w 3628684"/>
              <a:gd name="connsiteY111" fmla="*/ 1519590 h 2801036"/>
              <a:gd name="connsiteX112" fmla="*/ 929851 w 3628684"/>
              <a:gd name="connsiteY112" fmla="*/ 1496910 h 2801036"/>
              <a:gd name="connsiteX113" fmla="*/ 907171 w 3628684"/>
              <a:gd name="connsiteY113" fmla="*/ 1474229 h 2801036"/>
              <a:gd name="connsiteX114" fmla="*/ 782435 w 3628684"/>
              <a:gd name="connsiteY114" fmla="*/ 1372167 h 2801036"/>
              <a:gd name="connsiteX115" fmla="*/ 737077 w 3628684"/>
              <a:gd name="connsiteY115" fmla="*/ 1270105 h 2801036"/>
              <a:gd name="connsiteX116" fmla="*/ 703058 w 3628684"/>
              <a:gd name="connsiteY116" fmla="*/ 1190724 h 2801036"/>
              <a:gd name="connsiteX117" fmla="*/ 635020 w 3628684"/>
              <a:gd name="connsiteY117" fmla="*/ 1156703 h 2801036"/>
              <a:gd name="connsiteX118" fmla="*/ 601001 w 3628684"/>
              <a:gd name="connsiteY118" fmla="*/ 1134023 h 2801036"/>
              <a:gd name="connsiteX119" fmla="*/ 532963 w 3628684"/>
              <a:gd name="connsiteY119" fmla="*/ 1111342 h 2801036"/>
              <a:gd name="connsiteX120" fmla="*/ 498944 w 3628684"/>
              <a:gd name="connsiteY120" fmla="*/ 1100002 h 2801036"/>
              <a:gd name="connsiteX121" fmla="*/ 385548 w 3628684"/>
              <a:gd name="connsiteY121" fmla="*/ 1065981 h 2801036"/>
              <a:gd name="connsiteX122" fmla="*/ 351529 w 3628684"/>
              <a:gd name="connsiteY122" fmla="*/ 1054641 h 2801036"/>
              <a:gd name="connsiteX123" fmla="*/ 317510 w 3628684"/>
              <a:gd name="connsiteY123" fmla="*/ 1031961 h 2801036"/>
              <a:gd name="connsiteX124" fmla="*/ 260812 w 3628684"/>
              <a:gd name="connsiteY124" fmla="*/ 986600 h 2801036"/>
              <a:gd name="connsiteX125" fmla="*/ 249472 w 3628684"/>
              <a:gd name="connsiteY125" fmla="*/ 952579 h 2801036"/>
              <a:gd name="connsiteX126" fmla="*/ 238133 w 3628684"/>
              <a:gd name="connsiteY126" fmla="*/ 907218 h 2801036"/>
              <a:gd name="connsiteX127" fmla="*/ 215453 w 3628684"/>
              <a:gd name="connsiteY127" fmla="*/ 861857 h 2801036"/>
              <a:gd name="connsiteX128" fmla="*/ 204114 w 3628684"/>
              <a:gd name="connsiteY128" fmla="*/ 827837 h 2801036"/>
              <a:gd name="connsiteX129" fmla="*/ 147416 w 3628684"/>
              <a:gd name="connsiteY129" fmla="*/ 691754 h 2801036"/>
              <a:gd name="connsiteX130" fmla="*/ 136076 w 3628684"/>
              <a:gd name="connsiteY130" fmla="*/ 646393 h 2801036"/>
              <a:gd name="connsiteX131" fmla="*/ 113397 w 3628684"/>
              <a:gd name="connsiteY131" fmla="*/ 578352 h 2801036"/>
              <a:gd name="connsiteX132" fmla="*/ 79378 w 3628684"/>
              <a:gd name="connsiteY132" fmla="*/ 453609 h 2801036"/>
              <a:gd name="connsiteX133" fmla="*/ 68038 w 3628684"/>
              <a:gd name="connsiteY133" fmla="*/ 419589 h 2801036"/>
              <a:gd name="connsiteX134" fmla="*/ 56699 w 3628684"/>
              <a:gd name="connsiteY134" fmla="*/ 385568 h 2801036"/>
              <a:gd name="connsiteX135" fmla="*/ 34019 w 3628684"/>
              <a:gd name="connsiteY135" fmla="*/ 351547 h 2801036"/>
              <a:gd name="connsiteX136" fmla="*/ 11340 w 3628684"/>
              <a:gd name="connsiteY136" fmla="*/ 283506 h 2801036"/>
              <a:gd name="connsiteX137" fmla="*/ 0 w 3628684"/>
              <a:gd name="connsiteY137" fmla="*/ 249485 h 2801036"/>
              <a:gd name="connsiteX138" fmla="*/ 11340 w 3628684"/>
              <a:gd name="connsiteY138" fmla="*/ 147423 h 2801036"/>
              <a:gd name="connsiteX139" fmla="*/ 22680 w 3628684"/>
              <a:gd name="connsiteY139" fmla="*/ 113403 h 2801036"/>
              <a:gd name="connsiteX140" fmla="*/ 22680 w 3628684"/>
              <a:gd name="connsiteY140" fmla="*/ 113403 h 2801036"/>
              <a:gd name="connsiteX0" fmla="*/ 56699 w 3628684"/>
              <a:gd name="connsiteY0" fmla="*/ 34021 h 2801036"/>
              <a:gd name="connsiteX1" fmla="*/ 56699 w 3628684"/>
              <a:gd name="connsiteY1" fmla="*/ 34021 h 2801036"/>
              <a:gd name="connsiteX2" fmla="*/ 170095 w 3628684"/>
              <a:gd name="connsiteY2" fmla="*/ 22681 h 2801036"/>
              <a:gd name="connsiteX3" fmla="*/ 238133 w 3628684"/>
              <a:gd name="connsiteY3" fmla="*/ 22681 h 2801036"/>
              <a:gd name="connsiteX4" fmla="*/ 351529 w 3628684"/>
              <a:gd name="connsiteY4" fmla="*/ 0 h 2801036"/>
              <a:gd name="connsiteX5" fmla="*/ 464925 w 3628684"/>
              <a:gd name="connsiteY5" fmla="*/ 11341 h 2801036"/>
              <a:gd name="connsiteX6" fmla="*/ 691718 w 3628684"/>
              <a:gd name="connsiteY6" fmla="*/ 34021 h 2801036"/>
              <a:gd name="connsiteX7" fmla="*/ 782435 w 3628684"/>
              <a:gd name="connsiteY7" fmla="*/ 34021 h 2801036"/>
              <a:gd name="connsiteX8" fmla="*/ 963870 w 3628684"/>
              <a:gd name="connsiteY8" fmla="*/ 45361 h 2801036"/>
              <a:gd name="connsiteX9" fmla="*/ 1088606 w 3628684"/>
              <a:gd name="connsiteY9" fmla="*/ 56702 h 2801036"/>
              <a:gd name="connsiteX10" fmla="*/ 1394776 w 3628684"/>
              <a:gd name="connsiteY10" fmla="*/ 34021 h 2801036"/>
              <a:gd name="connsiteX11" fmla="*/ 1598889 w 3628684"/>
              <a:gd name="connsiteY11" fmla="*/ 22681 h 2801036"/>
              <a:gd name="connsiteX12" fmla="*/ 1723625 w 3628684"/>
              <a:gd name="connsiteY12" fmla="*/ 34021 h 2801036"/>
              <a:gd name="connsiteX13" fmla="*/ 1757644 w 3628684"/>
              <a:gd name="connsiteY13" fmla="*/ 22681 h 2801036"/>
              <a:gd name="connsiteX14" fmla="*/ 1814342 w 3628684"/>
              <a:gd name="connsiteY14" fmla="*/ 11341 h 2801036"/>
              <a:gd name="connsiteX15" fmla="*/ 1984437 w 3628684"/>
              <a:gd name="connsiteY15" fmla="*/ 22681 h 2801036"/>
              <a:gd name="connsiteX16" fmla="*/ 2018456 w 3628684"/>
              <a:gd name="connsiteY16" fmla="*/ 11341 h 2801036"/>
              <a:gd name="connsiteX17" fmla="*/ 2211230 w 3628684"/>
              <a:gd name="connsiteY17" fmla="*/ 22681 h 2801036"/>
              <a:gd name="connsiteX18" fmla="*/ 2301947 w 3628684"/>
              <a:gd name="connsiteY18" fmla="*/ 45361 h 2801036"/>
              <a:gd name="connsiteX19" fmla="*/ 2426683 w 3628684"/>
              <a:gd name="connsiteY19" fmla="*/ 79382 h 2801036"/>
              <a:gd name="connsiteX20" fmla="*/ 2483381 w 3628684"/>
              <a:gd name="connsiteY20" fmla="*/ 90722 h 2801036"/>
              <a:gd name="connsiteX21" fmla="*/ 2698834 w 3628684"/>
              <a:gd name="connsiteY21" fmla="*/ 113403 h 2801036"/>
              <a:gd name="connsiteX22" fmla="*/ 2891608 w 3628684"/>
              <a:gd name="connsiteY22" fmla="*/ 136083 h 2801036"/>
              <a:gd name="connsiteX23" fmla="*/ 3084382 w 3628684"/>
              <a:gd name="connsiteY23" fmla="*/ 136083 h 2801036"/>
              <a:gd name="connsiteX24" fmla="*/ 3118401 w 3628684"/>
              <a:gd name="connsiteY24" fmla="*/ 113403 h 2801036"/>
              <a:gd name="connsiteX25" fmla="*/ 3186438 w 3628684"/>
              <a:gd name="connsiteY25" fmla="*/ 124743 h 2801036"/>
              <a:gd name="connsiteX26" fmla="*/ 3254476 w 3628684"/>
              <a:gd name="connsiteY26" fmla="*/ 124743 h 2801036"/>
              <a:gd name="connsiteX27" fmla="*/ 3311174 w 3628684"/>
              <a:gd name="connsiteY27" fmla="*/ 113403 h 2801036"/>
              <a:gd name="connsiteX28" fmla="*/ 3345193 w 3628684"/>
              <a:gd name="connsiteY28" fmla="*/ 102062 h 2801036"/>
              <a:gd name="connsiteX29" fmla="*/ 3458590 w 3628684"/>
              <a:gd name="connsiteY29" fmla="*/ 113403 h 2801036"/>
              <a:gd name="connsiteX30" fmla="*/ 3526628 w 3628684"/>
              <a:gd name="connsiteY30" fmla="*/ 136083 h 2801036"/>
              <a:gd name="connsiteX31" fmla="*/ 3571986 w 3628684"/>
              <a:gd name="connsiteY31" fmla="*/ 192784 h 2801036"/>
              <a:gd name="connsiteX32" fmla="*/ 3594665 w 3628684"/>
              <a:gd name="connsiteY32" fmla="*/ 215465 h 2801036"/>
              <a:gd name="connsiteX33" fmla="*/ 3606005 w 3628684"/>
              <a:gd name="connsiteY33" fmla="*/ 260826 h 2801036"/>
              <a:gd name="connsiteX34" fmla="*/ 3628684 w 3628684"/>
              <a:gd name="connsiteY34" fmla="*/ 328867 h 2801036"/>
              <a:gd name="connsiteX35" fmla="*/ 3606005 w 3628684"/>
              <a:gd name="connsiteY35" fmla="*/ 510311 h 2801036"/>
              <a:gd name="connsiteX36" fmla="*/ 3583326 w 3628684"/>
              <a:gd name="connsiteY36" fmla="*/ 578352 h 2801036"/>
              <a:gd name="connsiteX37" fmla="*/ 3571986 w 3628684"/>
              <a:gd name="connsiteY37" fmla="*/ 612373 h 2801036"/>
              <a:gd name="connsiteX38" fmla="*/ 3549307 w 3628684"/>
              <a:gd name="connsiteY38" fmla="*/ 646393 h 2801036"/>
              <a:gd name="connsiteX39" fmla="*/ 3526628 w 3628684"/>
              <a:gd name="connsiteY39" fmla="*/ 805156 h 2801036"/>
              <a:gd name="connsiteX40" fmla="*/ 3492609 w 3628684"/>
              <a:gd name="connsiteY40" fmla="*/ 873198 h 2801036"/>
              <a:gd name="connsiteX41" fmla="*/ 3458590 w 3628684"/>
              <a:gd name="connsiteY41" fmla="*/ 884538 h 2801036"/>
              <a:gd name="connsiteX42" fmla="*/ 3413231 w 3628684"/>
              <a:gd name="connsiteY42" fmla="*/ 941239 h 2801036"/>
              <a:gd name="connsiteX43" fmla="*/ 3390552 w 3628684"/>
              <a:gd name="connsiteY43" fmla="*/ 1009280 h 2801036"/>
              <a:gd name="connsiteX44" fmla="*/ 3367873 w 3628684"/>
              <a:gd name="connsiteY44" fmla="*/ 1043301 h 2801036"/>
              <a:gd name="connsiteX45" fmla="*/ 3322514 w 3628684"/>
              <a:gd name="connsiteY45" fmla="*/ 1134023 h 2801036"/>
              <a:gd name="connsiteX46" fmla="*/ 3288495 w 3628684"/>
              <a:gd name="connsiteY46" fmla="*/ 1190724 h 2801036"/>
              <a:gd name="connsiteX47" fmla="*/ 3243137 w 3628684"/>
              <a:gd name="connsiteY47" fmla="*/ 1258765 h 2801036"/>
              <a:gd name="connsiteX48" fmla="*/ 3197778 w 3628684"/>
              <a:gd name="connsiteY48" fmla="*/ 1315466 h 2801036"/>
              <a:gd name="connsiteX49" fmla="*/ 3175099 w 3628684"/>
              <a:gd name="connsiteY49" fmla="*/ 1338147 h 2801036"/>
              <a:gd name="connsiteX50" fmla="*/ 3129740 w 3628684"/>
              <a:gd name="connsiteY50" fmla="*/ 1406188 h 2801036"/>
              <a:gd name="connsiteX51" fmla="*/ 3095721 w 3628684"/>
              <a:gd name="connsiteY51" fmla="*/ 1462889 h 2801036"/>
              <a:gd name="connsiteX52" fmla="*/ 3061702 w 3628684"/>
              <a:gd name="connsiteY52" fmla="*/ 1519590 h 2801036"/>
              <a:gd name="connsiteX53" fmla="*/ 3027684 w 3628684"/>
              <a:gd name="connsiteY53" fmla="*/ 1621652 h 2801036"/>
              <a:gd name="connsiteX54" fmla="*/ 3016344 w 3628684"/>
              <a:gd name="connsiteY54" fmla="*/ 1655673 h 2801036"/>
              <a:gd name="connsiteX55" fmla="*/ 3005004 w 3628684"/>
              <a:gd name="connsiteY55" fmla="*/ 1701034 h 2801036"/>
              <a:gd name="connsiteX56" fmla="*/ 2993665 w 3628684"/>
              <a:gd name="connsiteY56" fmla="*/ 1791756 h 2801036"/>
              <a:gd name="connsiteX57" fmla="*/ 3027684 w 3628684"/>
              <a:gd name="connsiteY57" fmla="*/ 1905158 h 2801036"/>
              <a:gd name="connsiteX58" fmla="*/ 3039023 w 3628684"/>
              <a:gd name="connsiteY58" fmla="*/ 1939179 h 2801036"/>
              <a:gd name="connsiteX59" fmla="*/ 3050363 w 3628684"/>
              <a:gd name="connsiteY59" fmla="*/ 1973199 h 2801036"/>
              <a:gd name="connsiteX60" fmla="*/ 3027684 w 3628684"/>
              <a:gd name="connsiteY60" fmla="*/ 2041241 h 2801036"/>
              <a:gd name="connsiteX61" fmla="*/ 3005004 w 3628684"/>
              <a:gd name="connsiteY61" fmla="*/ 2063921 h 2801036"/>
              <a:gd name="connsiteX62" fmla="*/ 2891608 w 3628684"/>
              <a:gd name="connsiteY62" fmla="*/ 2097942 h 2801036"/>
              <a:gd name="connsiteX63" fmla="*/ 2687494 w 3628684"/>
              <a:gd name="connsiteY63" fmla="*/ 2086602 h 2801036"/>
              <a:gd name="connsiteX64" fmla="*/ 2653475 w 3628684"/>
              <a:gd name="connsiteY64" fmla="*/ 2075261 h 2801036"/>
              <a:gd name="connsiteX65" fmla="*/ 2596777 w 3628684"/>
              <a:gd name="connsiteY65" fmla="*/ 2109282 h 2801036"/>
              <a:gd name="connsiteX66" fmla="*/ 2562758 w 3628684"/>
              <a:gd name="connsiteY66" fmla="*/ 2120622 h 2801036"/>
              <a:gd name="connsiteX67" fmla="*/ 2506060 w 3628684"/>
              <a:gd name="connsiteY67" fmla="*/ 2177323 h 2801036"/>
              <a:gd name="connsiteX68" fmla="*/ 2483381 w 3628684"/>
              <a:gd name="connsiteY68" fmla="*/ 2200004 h 2801036"/>
              <a:gd name="connsiteX69" fmla="*/ 2472041 w 3628684"/>
              <a:gd name="connsiteY69" fmla="*/ 2234024 h 2801036"/>
              <a:gd name="connsiteX70" fmla="*/ 2449362 w 3628684"/>
              <a:gd name="connsiteY70" fmla="*/ 2256705 h 2801036"/>
              <a:gd name="connsiteX71" fmla="*/ 2426683 w 3628684"/>
              <a:gd name="connsiteY71" fmla="*/ 2290726 h 2801036"/>
              <a:gd name="connsiteX72" fmla="*/ 2404003 w 3628684"/>
              <a:gd name="connsiteY72" fmla="*/ 2313406 h 2801036"/>
              <a:gd name="connsiteX73" fmla="*/ 2358645 w 3628684"/>
              <a:gd name="connsiteY73" fmla="*/ 2381447 h 2801036"/>
              <a:gd name="connsiteX74" fmla="*/ 2347305 w 3628684"/>
              <a:gd name="connsiteY74" fmla="*/ 2415468 h 2801036"/>
              <a:gd name="connsiteX75" fmla="*/ 2313286 w 3628684"/>
              <a:gd name="connsiteY75" fmla="*/ 2449489 h 2801036"/>
              <a:gd name="connsiteX76" fmla="*/ 2267928 w 3628684"/>
              <a:gd name="connsiteY76" fmla="*/ 2528870 h 2801036"/>
              <a:gd name="connsiteX77" fmla="*/ 2222569 w 3628684"/>
              <a:gd name="connsiteY77" fmla="*/ 2574231 h 2801036"/>
              <a:gd name="connsiteX78" fmla="*/ 2165871 w 3628684"/>
              <a:gd name="connsiteY78" fmla="*/ 2653613 h 2801036"/>
              <a:gd name="connsiteX79" fmla="*/ 2131852 w 3628684"/>
              <a:gd name="connsiteY79" fmla="*/ 2687633 h 2801036"/>
              <a:gd name="connsiteX80" fmla="*/ 2109173 w 3628684"/>
              <a:gd name="connsiteY80" fmla="*/ 2710314 h 2801036"/>
              <a:gd name="connsiteX81" fmla="*/ 2075154 w 3628684"/>
              <a:gd name="connsiteY81" fmla="*/ 2732994 h 2801036"/>
              <a:gd name="connsiteX82" fmla="*/ 2029795 w 3628684"/>
              <a:gd name="connsiteY82" fmla="*/ 2778355 h 2801036"/>
              <a:gd name="connsiteX83" fmla="*/ 2007116 w 3628684"/>
              <a:gd name="connsiteY83" fmla="*/ 2801036 h 2801036"/>
              <a:gd name="connsiteX84" fmla="*/ 1984437 w 3628684"/>
              <a:gd name="connsiteY84" fmla="*/ 2676293 h 2801036"/>
              <a:gd name="connsiteX85" fmla="*/ 1973097 w 3628684"/>
              <a:gd name="connsiteY85" fmla="*/ 2630932 h 2801036"/>
              <a:gd name="connsiteX86" fmla="*/ 1961758 w 3628684"/>
              <a:gd name="connsiteY86" fmla="*/ 2596912 h 2801036"/>
              <a:gd name="connsiteX87" fmla="*/ 1939078 w 3628684"/>
              <a:gd name="connsiteY87" fmla="*/ 2472169 h 2801036"/>
              <a:gd name="connsiteX88" fmla="*/ 1916399 w 3628684"/>
              <a:gd name="connsiteY88" fmla="*/ 2404128 h 2801036"/>
              <a:gd name="connsiteX89" fmla="*/ 1905059 w 3628684"/>
              <a:gd name="connsiteY89" fmla="*/ 2358767 h 2801036"/>
              <a:gd name="connsiteX90" fmla="*/ 1893720 w 3628684"/>
              <a:gd name="connsiteY90" fmla="*/ 2324746 h 2801036"/>
              <a:gd name="connsiteX91" fmla="*/ 1871041 w 3628684"/>
              <a:gd name="connsiteY91" fmla="*/ 2211344 h 2801036"/>
              <a:gd name="connsiteX92" fmla="*/ 1848361 w 3628684"/>
              <a:gd name="connsiteY92" fmla="*/ 2143303 h 2801036"/>
              <a:gd name="connsiteX93" fmla="*/ 1825682 w 3628684"/>
              <a:gd name="connsiteY93" fmla="*/ 2120622 h 2801036"/>
              <a:gd name="connsiteX94" fmla="*/ 1814342 w 3628684"/>
              <a:gd name="connsiteY94" fmla="*/ 2086602 h 2801036"/>
              <a:gd name="connsiteX95" fmla="*/ 1791663 w 3628684"/>
              <a:gd name="connsiteY95" fmla="*/ 2063921 h 2801036"/>
              <a:gd name="connsiteX96" fmla="*/ 1768984 w 3628684"/>
              <a:gd name="connsiteY96" fmla="*/ 2029900 h 2801036"/>
              <a:gd name="connsiteX97" fmla="*/ 1746304 w 3628684"/>
              <a:gd name="connsiteY97" fmla="*/ 2007220 h 2801036"/>
              <a:gd name="connsiteX98" fmla="*/ 1678267 w 3628684"/>
              <a:gd name="connsiteY98" fmla="*/ 1916498 h 2801036"/>
              <a:gd name="connsiteX99" fmla="*/ 1644248 w 3628684"/>
              <a:gd name="connsiteY99" fmla="*/ 1893818 h 2801036"/>
              <a:gd name="connsiteX100" fmla="*/ 1621568 w 3628684"/>
              <a:gd name="connsiteY100" fmla="*/ 1871137 h 2801036"/>
              <a:gd name="connsiteX101" fmla="*/ 1553531 w 3628684"/>
              <a:gd name="connsiteY101" fmla="*/ 1848457 h 2801036"/>
              <a:gd name="connsiteX102" fmla="*/ 1485493 w 3628684"/>
              <a:gd name="connsiteY102" fmla="*/ 1814436 h 2801036"/>
              <a:gd name="connsiteX103" fmla="*/ 1451474 w 3628684"/>
              <a:gd name="connsiteY103" fmla="*/ 1791756 h 2801036"/>
              <a:gd name="connsiteX104" fmla="*/ 1338078 w 3628684"/>
              <a:gd name="connsiteY104" fmla="*/ 1746395 h 2801036"/>
              <a:gd name="connsiteX105" fmla="*/ 1270040 w 3628684"/>
              <a:gd name="connsiteY105" fmla="*/ 1701034 h 2801036"/>
              <a:gd name="connsiteX106" fmla="*/ 1236021 w 3628684"/>
              <a:gd name="connsiteY106" fmla="*/ 1678354 h 2801036"/>
              <a:gd name="connsiteX107" fmla="*/ 1202002 w 3628684"/>
              <a:gd name="connsiteY107" fmla="*/ 1667013 h 2801036"/>
              <a:gd name="connsiteX108" fmla="*/ 1133964 w 3628684"/>
              <a:gd name="connsiteY108" fmla="*/ 1621652 h 2801036"/>
              <a:gd name="connsiteX109" fmla="*/ 1065926 w 3628684"/>
              <a:gd name="connsiteY109" fmla="*/ 1598972 h 2801036"/>
              <a:gd name="connsiteX110" fmla="*/ 997888 w 3628684"/>
              <a:gd name="connsiteY110" fmla="*/ 1553611 h 2801036"/>
              <a:gd name="connsiteX111" fmla="*/ 963870 w 3628684"/>
              <a:gd name="connsiteY111" fmla="*/ 1519590 h 2801036"/>
              <a:gd name="connsiteX112" fmla="*/ 929851 w 3628684"/>
              <a:gd name="connsiteY112" fmla="*/ 1496910 h 2801036"/>
              <a:gd name="connsiteX113" fmla="*/ 907171 w 3628684"/>
              <a:gd name="connsiteY113" fmla="*/ 1474229 h 2801036"/>
              <a:gd name="connsiteX114" fmla="*/ 782435 w 3628684"/>
              <a:gd name="connsiteY114" fmla="*/ 1372167 h 2801036"/>
              <a:gd name="connsiteX115" fmla="*/ 737077 w 3628684"/>
              <a:gd name="connsiteY115" fmla="*/ 1270105 h 2801036"/>
              <a:gd name="connsiteX116" fmla="*/ 703058 w 3628684"/>
              <a:gd name="connsiteY116" fmla="*/ 1190724 h 2801036"/>
              <a:gd name="connsiteX117" fmla="*/ 635020 w 3628684"/>
              <a:gd name="connsiteY117" fmla="*/ 1156703 h 2801036"/>
              <a:gd name="connsiteX118" fmla="*/ 601001 w 3628684"/>
              <a:gd name="connsiteY118" fmla="*/ 1134023 h 2801036"/>
              <a:gd name="connsiteX119" fmla="*/ 532963 w 3628684"/>
              <a:gd name="connsiteY119" fmla="*/ 1111342 h 2801036"/>
              <a:gd name="connsiteX120" fmla="*/ 498944 w 3628684"/>
              <a:gd name="connsiteY120" fmla="*/ 1100002 h 2801036"/>
              <a:gd name="connsiteX121" fmla="*/ 385548 w 3628684"/>
              <a:gd name="connsiteY121" fmla="*/ 1065981 h 2801036"/>
              <a:gd name="connsiteX122" fmla="*/ 351529 w 3628684"/>
              <a:gd name="connsiteY122" fmla="*/ 1054641 h 2801036"/>
              <a:gd name="connsiteX123" fmla="*/ 317510 w 3628684"/>
              <a:gd name="connsiteY123" fmla="*/ 1031961 h 2801036"/>
              <a:gd name="connsiteX124" fmla="*/ 260812 w 3628684"/>
              <a:gd name="connsiteY124" fmla="*/ 986600 h 2801036"/>
              <a:gd name="connsiteX125" fmla="*/ 249472 w 3628684"/>
              <a:gd name="connsiteY125" fmla="*/ 952579 h 2801036"/>
              <a:gd name="connsiteX126" fmla="*/ 238133 w 3628684"/>
              <a:gd name="connsiteY126" fmla="*/ 907218 h 2801036"/>
              <a:gd name="connsiteX127" fmla="*/ 215453 w 3628684"/>
              <a:gd name="connsiteY127" fmla="*/ 861857 h 2801036"/>
              <a:gd name="connsiteX128" fmla="*/ 204114 w 3628684"/>
              <a:gd name="connsiteY128" fmla="*/ 827837 h 2801036"/>
              <a:gd name="connsiteX129" fmla="*/ 147416 w 3628684"/>
              <a:gd name="connsiteY129" fmla="*/ 691754 h 2801036"/>
              <a:gd name="connsiteX130" fmla="*/ 136076 w 3628684"/>
              <a:gd name="connsiteY130" fmla="*/ 646393 h 2801036"/>
              <a:gd name="connsiteX131" fmla="*/ 113397 w 3628684"/>
              <a:gd name="connsiteY131" fmla="*/ 578352 h 2801036"/>
              <a:gd name="connsiteX132" fmla="*/ 79378 w 3628684"/>
              <a:gd name="connsiteY132" fmla="*/ 453609 h 2801036"/>
              <a:gd name="connsiteX133" fmla="*/ 68038 w 3628684"/>
              <a:gd name="connsiteY133" fmla="*/ 419589 h 2801036"/>
              <a:gd name="connsiteX134" fmla="*/ 56699 w 3628684"/>
              <a:gd name="connsiteY134" fmla="*/ 385568 h 2801036"/>
              <a:gd name="connsiteX135" fmla="*/ 34019 w 3628684"/>
              <a:gd name="connsiteY135" fmla="*/ 351547 h 2801036"/>
              <a:gd name="connsiteX136" fmla="*/ 11340 w 3628684"/>
              <a:gd name="connsiteY136" fmla="*/ 283506 h 2801036"/>
              <a:gd name="connsiteX137" fmla="*/ 0 w 3628684"/>
              <a:gd name="connsiteY137" fmla="*/ 249485 h 2801036"/>
              <a:gd name="connsiteX138" fmla="*/ 11340 w 3628684"/>
              <a:gd name="connsiteY138" fmla="*/ 147423 h 2801036"/>
              <a:gd name="connsiteX139" fmla="*/ 22680 w 3628684"/>
              <a:gd name="connsiteY139" fmla="*/ 113403 h 2801036"/>
              <a:gd name="connsiteX140" fmla="*/ 56699 w 3628684"/>
              <a:gd name="connsiteY140" fmla="*/ 34021 h 2801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3628684" h="2801036">
                <a:moveTo>
                  <a:pt x="56699" y="34021"/>
                </a:moveTo>
                <a:lnTo>
                  <a:pt x="56699" y="34021"/>
                </a:lnTo>
                <a:cubicBezTo>
                  <a:pt x="94498" y="30241"/>
                  <a:pt x="132108" y="22681"/>
                  <a:pt x="170095" y="22681"/>
                </a:cubicBezTo>
                <a:cubicBezTo>
                  <a:pt x="301127" y="22681"/>
                  <a:pt x="107101" y="52921"/>
                  <a:pt x="238133" y="22681"/>
                </a:cubicBezTo>
                <a:cubicBezTo>
                  <a:pt x="275693" y="14013"/>
                  <a:pt x="351529" y="0"/>
                  <a:pt x="351529" y="0"/>
                </a:cubicBezTo>
                <a:cubicBezTo>
                  <a:pt x="389328" y="3780"/>
                  <a:pt x="427050" y="8427"/>
                  <a:pt x="464925" y="11341"/>
                </a:cubicBezTo>
                <a:cubicBezTo>
                  <a:pt x="678334" y="27758"/>
                  <a:pt x="583350" y="6928"/>
                  <a:pt x="691718" y="34021"/>
                </a:cubicBezTo>
                <a:cubicBezTo>
                  <a:pt x="754394" y="13128"/>
                  <a:pt x="697291" y="25912"/>
                  <a:pt x="782435" y="34021"/>
                </a:cubicBezTo>
                <a:cubicBezTo>
                  <a:pt x="842758" y="39766"/>
                  <a:pt x="903439" y="40884"/>
                  <a:pt x="963870" y="45361"/>
                </a:cubicBezTo>
                <a:cubicBezTo>
                  <a:pt x="1005506" y="48445"/>
                  <a:pt x="1047027" y="52922"/>
                  <a:pt x="1088606" y="56702"/>
                </a:cubicBezTo>
                <a:cubicBezTo>
                  <a:pt x="1219689" y="23927"/>
                  <a:pt x="1111112" y="47859"/>
                  <a:pt x="1394776" y="34021"/>
                </a:cubicBezTo>
                <a:lnTo>
                  <a:pt x="1598889" y="22681"/>
                </a:lnTo>
                <a:cubicBezTo>
                  <a:pt x="1640468" y="26461"/>
                  <a:pt x="1681875" y="34021"/>
                  <a:pt x="1723625" y="34021"/>
                </a:cubicBezTo>
                <a:cubicBezTo>
                  <a:pt x="1735578" y="34021"/>
                  <a:pt x="1746048" y="25580"/>
                  <a:pt x="1757644" y="22681"/>
                </a:cubicBezTo>
                <a:cubicBezTo>
                  <a:pt x="1776342" y="18006"/>
                  <a:pt x="1795443" y="15121"/>
                  <a:pt x="1814342" y="11341"/>
                </a:cubicBezTo>
                <a:cubicBezTo>
                  <a:pt x="1871040" y="15121"/>
                  <a:pt x="1927613" y="22681"/>
                  <a:pt x="1984437" y="22681"/>
                </a:cubicBezTo>
                <a:cubicBezTo>
                  <a:pt x="1996390" y="22681"/>
                  <a:pt x="2006503" y="11341"/>
                  <a:pt x="2018456" y="11341"/>
                </a:cubicBezTo>
                <a:cubicBezTo>
                  <a:pt x="2082825" y="11341"/>
                  <a:pt x="2146972" y="18901"/>
                  <a:pt x="2211230" y="22681"/>
                </a:cubicBezTo>
                <a:cubicBezTo>
                  <a:pt x="2241469" y="30241"/>
                  <a:pt x="2272377" y="35503"/>
                  <a:pt x="2301947" y="45361"/>
                </a:cubicBezTo>
                <a:cubicBezTo>
                  <a:pt x="2350826" y="61656"/>
                  <a:pt x="2362729" y="66591"/>
                  <a:pt x="2426683" y="79382"/>
                </a:cubicBezTo>
                <a:cubicBezTo>
                  <a:pt x="2445582" y="83162"/>
                  <a:pt x="2464256" y="88331"/>
                  <a:pt x="2483381" y="90722"/>
                </a:cubicBezTo>
                <a:cubicBezTo>
                  <a:pt x="2555038" y="99680"/>
                  <a:pt x="2627061" y="105428"/>
                  <a:pt x="2698834" y="113403"/>
                </a:cubicBezTo>
                <a:cubicBezTo>
                  <a:pt x="2831179" y="128108"/>
                  <a:pt x="2766927" y="120497"/>
                  <a:pt x="2891608" y="136083"/>
                </a:cubicBezTo>
                <a:cubicBezTo>
                  <a:pt x="2994204" y="101883"/>
                  <a:pt x="2832719" y="150887"/>
                  <a:pt x="3084382" y="136083"/>
                </a:cubicBezTo>
                <a:cubicBezTo>
                  <a:pt x="3097987" y="135283"/>
                  <a:pt x="3107061" y="120963"/>
                  <a:pt x="3118401" y="113403"/>
                </a:cubicBezTo>
                <a:cubicBezTo>
                  <a:pt x="3141080" y="117183"/>
                  <a:pt x="3163446" y="124743"/>
                  <a:pt x="3186438" y="124743"/>
                </a:cubicBezTo>
                <a:cubicBezTo>
                  <a:pt x="3277155" y="124743"/>
                  <a:pt x="3163759" y="94503"/>
                  <a:pt x="3254476" y="124743"/>
                </a:cubicBezTo>
                <a:cubicBezTo>
                  <a:pt x="3298776" y="80441"/>
                  <a:pt x="3252291" y="113403"/>
                  <a:pt x="3311174" y="113403"/>
                </a:cubicBezTo>
                <a:cubicBezTo>
                  <a:pt x="3323127" y="113403"/>
                  <a:pt x="3333853" y="105842"/>
                  <a:pt x="3345193" y="102062"/>
                </a:cubicBezTo>
                <a:cubicBezTo>
                  <a:pt x="3382992" y="105842"/>
                  <a:pt x="3421253" y="106402"/>
                  <a:pt x="3458590" y="113403"/>
                </a:cubicBezTo>
                <a:cubicBezTo>
                  <a:pt x="3482087" y="117809"/>
                  <a:pt x="3526628" y="136083"/>
                  <a:pt x="3526628" y="136083"/>
                </a:cubicBezTo>
                <a:cubicBezTo>
                  <a:pt x="3581387" y="190847"/>
                  <a:pt x="3514767" y="121256"/>
                  <a:pt x="3571986" y="192784"/>
                </a:cubicBezTo>
                <a:cubicBezTo>
                  <a:pt x="3578665" y="201133"/>
                  <a:pt x="3587105" y="207905"/>
                  <a:pt x="3594665" y="215465"/>
                </a:cubicBezTo>
                <a:cubicBezTo>
                  <a:pt x="3598445" y="230585"/>
                  <a:pt x="3601527" y="245898"/>
                  <a:pt x="3606005" y="260826"/>
                </a:cubicBezTo>
                <a:cubicBezTo>
                  <a:pt x="3612874" y="283725"/>
                  <a:pt x="3628684" y="328867"/>
                  <a:pt x="3628684" y="328867"/>
                </a:cubicBezTo>
                <a:cubicBezTo>
                  <a:pt x="3624740" y="368308"/>
                  <a:pt x="3617729" y="463411"/>
                  <a:pt x="3606005" y="510311"/>
                </a:cubicBezTo>
                <a:cubicBezTo>
                  <a:pt x="3600207" y="533504"/>
                  <a:pt x="3590886" y="555672"/>
                  <a:pt x="3583326" y="578352"/>
                </a:cubicBezTo>
                <a:cubicBezTo>
                  <a:pt x="3579546" y="589692"/>
                  <a:pt x="3578617" y="602427"/>
                  <a:pt x="3571986" y="612373"/>
                </a:cubicBezTo>
                <a:lnTo>
                  <a:pt x="3549307" y="646393"/>
                </a:lnTo>
                <a:cubicBezTo>
                  <a:pt x="3521350" y="758225"/>
                  <a:pt x="3557564" y="604058"/>
                  <a:pt x="3526628" y="805156"/>
                </a:cubicBezTo>
                <a:cubicBezTo>
                  <a:pt x="3523745" y="823896"/>
                  <a:pt x="3507362" y="861395"/>
                  <a:pt x="3492609" y="873198"/>
                </a:cubicBezTo>
                <a:cubicBezTo>
                  <a:pt x="3483275" y="880665"/>
                  <a:pt x="3469930" y="880758"/>
                  <a:pt x="3458590" y="884538"/>
                </a:cubicBezTo>
                <a:cubicBezTo>
                  <a:pt x="3439738" y="903390"/>
                  <a:pt x="3424676" y="915486"/>
                  <a:pt x="3413231" y="941239"/>
                </a:cubicBezTo>
                <a:cubicBezTo>
                  <a:pt x="3403522" y="963086"/>
                  <a:pt x="3403813" y="989388"/>
                  <a:pt x="3390552" y="1009280"/>
                </a:cubicBezTo>
                <a:cubicBezTo>
                  <a:pt x="3382992" y="1020620"/>
                  <a:pt x="3373408" y="1030847"/>
                  <a:pt x="3367873" y="1043301"/>
                </a:cubicBezTo>
                <a:cubicBezTo>
                  <a:pt x="3326177" y="1137122"/>
                  <a:pt x="3369089" y="1087443"/>
                  <a:pt x="3322514" y="1134023"/>
                </a:cubicBezTo>
                <a:cubicBezTo>
                  <a:pt x="3300832" y="1199070"/>
                  <a:pt x="3325852" y="1140911"/>
                  <a:pt x="3288495" y="1190724"/>
                </a:cubicBezTo>
                <a:cubicBezTo>
                  <a:pt x="3272141" y="1212531"/>
                  <a:pt x="3262411" y="1239490"/>
                  <a:pt x="3243137" y="1258765"/>
                </a:cubicBezTo>
                <a:cubicBezTo>
                  <a:pt x="3188380" y="1313524"/>
                  <a:pt x="3254992" y="1243944"/>
                  <a:pt x="3197778" y="1315466"/>
                </a:cubicBezTo>
                <a:cubicBezTo>
                  <a:pt x="3191099" y="1323815"/>
                  <a:pt x="3181514" y="1329594"/>
                  <a:pt x="3175099" y="1338147"/>
                </a:cubicBezTo>
                <a:cubicBezTo>
                  <a:pt x="3158745" y="1359954"/>
                  <a:pt x="3129740" y="1406188"/>
                  <a:pt x="3129740" y="1406188"/>
                </a:cubicBezTo>
                <a:cubicBezTo>
                  <a:pt x="3097618" y="1502565"/>
                  <a:pt x="3142418" y="1385056"/>
                  <a:pt x="3095721" y="1462889"/>
                </a:cubicBezTo>
                <a:cubicBezTo>
                  <a:pt x="3051560" y="1536495"/>
                  <a:pt x="3119168" y="1462124"/>
                  <a:pt x="3061702" y="1519590"/>
                </a:cubicBezTo>
                <a:lnTo>
                  <a:pt x="3027684" y="1621652"/>
                </a:lnTo>
                <a:cubicBezTo>
                  <a:pt x="3023904" y="1632992"/>
                  <a:pt x="3019243" y="1644076"/>
                  <a:pt x="3016344" y="1655673"/>
                </a:cubicBezTo>
                <a:lnTo>
                  <a:pt x="3005004" y="1701034"/>
                </a:lnTo>
                <a:cubicBezTo>
                  <a:pt x="3001224" y="1731275"/>
                  <a:pt x="2993665" y="1761280"/>
                  <a:pt x="2993665" y="1791756"/>
                </a:cubicBezTo>
                <a:cubicBezTo>
                  <a:pt x="2993665" y="1808900"/>
                  <a:pt x="3026362" y="1901192"/>
                  <a:pt x="3027684" y="1905158"/>
                </a:cubicBezTo>
                <a:lnTo>
                  <a:pt x="3039023" y="1939179"/>
                </a:lnTo>
                <a:lnTo>
                  <a:pt x="3050363" y="1973199"/>
                </a:lnTo>
                <a:cubicBezTo>
                  <a:pt x="3042803" y="1995880"/>
                  <a:pt x="3044589" y="2024336"/>
                  <a:pt x="3027684" y="2041241"/>
                </a:cubicBezTo>
                <a:cubicBezTo>
                  <a:pt x="3020124" y="2048801"/>
                  <a:pt x="3014567" y="2059139"/>
                  <a:pt x="3005004" y="2063921"/>
                </a:cubicBezTo>
                <a:cubicBezTo>
                  <a:pt x="2977393" y="2077727"/>
                  <a:pt x="2924165" y="2089802"/>
                  <a:pt x="2891608" y="2097942"/>
                </a:cubicBezTo>
                <a:cubicBezTo>
                  <a:pt x="2780390" y="2060867"/>
                  <a:pt x="2847394" y="2073275"/>
                  <a:pt x="2687494" y="2086602"/>
                </a:cubicBezTo>
                <a:cubicBezTo>
                  <a:pt x="2676154" y="2082822"/>
                  <a:pt x="2665428" y="2075261"/>
                  <a:pt x="2653475" y="2075261"/>
                </a:cubicBezTo>
                <a:cubicBezTo>
                  <a:pt x="2610649" y="2075261"/>
                  <a:pt x="2626715" y="2091319"/>
                  <a:pt x="2596777" y="2109282"/>
                </a:cubicBezTo>
                <a:cubicBezTo>
                  <a:pt x="2586527" y="2115432"/>
                  <a:pt x="2574098" y="2116842"/>
                  <a:pt x="2562758" y="2120622"/>
                </a:cubicBezTo>
                <a:lnTo>
                  <a:pt x="2506060" y="2177323"/>
                </a:lnTo>
                <a:lnTo>
                  <a:pt x="2483381" y="2200004"/>
                </a:lnTo>
                <a:cubicBezTo>
                  <a:pt x="2479601" y="2211344"/>
                  <a:pt x="2478191" y="2223774"/>
                  <a:pt x="2472041" y="2234024"/>
                </a:cubicBezTo>
                <a:cubicBezTo>
                  <a:pt x="2466540" y="2243192"/>
                  <a:pt x="2456041" y="2248356"/>
                  <a:pt x="2449362" y="2256705"/>
                </a:cubicBezTo>
                <a:cubicBezTo>
                  <a:pt x="2440848" y="2267348"/>
                  <a:pt x="2435197" y="2280083"/>
                  <a:pt x="2426683" y="2290726"/>
                </a:cubicBezTo>
                <a:cubicBezTo>
                  <a:pt x="2420004" y="2299075"/>
                  <a:pt x="2410418" y="2304853"/>
                  <a:pt x="2404003" y="2313406"/>
                </a:cubicBezTo>
                <a:cubicBezTo>
                  <a:pt x="2387649" y="2335213"/>
                  <a:pt x="2367264" y="2355588"/>
                  <a:pt x="2358645" y="2381447"/>
                </a:cubicBezTo>
                <a:cubicBezTo>
                  <a:pt x="2354865" y="2392787"/>
                  <a:pt x="2353935" y="2405522"/>
                  <a:pt x="2347305" y="2415468"/>
                </a:cubicBezTo>
                <a:cubicBezTo>
                  <a:pt x="2338409" y="2428812"/>
                  <a:pt x="2324626" y="2438149"/>
                  <a:pt x="2313286" y="2449489"/>
                </a:cubicBezTo>
                <a:cubicBezTo>
                  <a:pt x="2300416" y="2475231"/>
                  <a:pt x="2287162" y="2506429"/>
                  <a:pt x="2267928" y="2528870"/>
                </a:cubicBezTo>
                <a:cubicBezTo>
                  <a:pt x="2254013" y="2545105"/>
                  <a:pt x="2222569" y="2574231"/>
                  <a:pt x="2222569" y="2574231"/>
                </a:cubicBezTo>
                <a:cubicBezTo>
                  <a:pt x="2204469" y="2628538"/>
                  <a:pt x="2219682" y="2599800"/>
                  <a:pt x="2165871" y="2653613"/>
                </a:cubicBezTo>
                <a:lnTo>
                  <a:pt x="2131852" y="2687633"/>
                </a:lnTo>
                <a:cubicBezTo>
                  <a:pt x="2124292" y="2695193"/>
                  <a:pt x="2118069" y="2704383"/>
                  <a:pt x="2109173" y="2710314"/>
                </a:cubicBezTo>
                <a:cubicBezTo>
                  <a:pt x="2097833" y="2717874"/>
                  <a:pt x="2085502" y="2724124"/>
                  <a:pt x="2075154" y="2732994"/>
                </a:cubicBezTo>
                <a:cubicBezTo>
                  <a:pt x="2058919" y="2746910"/>
                  <a:pt x="2044915" y="2763235"/>
                  <a:pt x="2029795" y="2778355"/>
                </a:cubicBezTo>
                <a:lnTo>
                  <a:pt x="2007116" y="2801036"/>
                </a:lnTo>
                <a:cubicBezTo>
                  <a:pt x="1998908" y="2751785"/>
                  <a:pt x="1995005" y="2723852"/>
                  <a:pt x="1984437" y="2676293"/>
                </a:cubicBezTo>
                <a:cubicBezTo>
                  <a:pt x="1981056" y="2661078"/>
                  <a:pt x="1977378" y="2645918"/>
                  <a:pt x="1973097" y="2630932"/>
                </a:cubicBezTo>
                <a:cubicBezTo>
                  <a:pt x="1969813" y="2619439"/>
                  <a:pt x="1964351" y="2608581"/>
                  <a:pt x="1961758" y="2596912"/>
                </a:cubicBezTo>
                <a:cubicBezTo>
                  <a:pt x="1951385" y="2550231"/>
                  <a:pt x="1951461" y="2517574"/>
                  <a:pt x="1939078" y="2472169"/>
                </a:cubicBezTo>
                <a:cubicBezTo>
                  <a:pt x="1932788" y="2449104"/>
                  <a:pt x="1922197" y="2427321"/>
                  <a:pt x="1916399" y="2404128"/>
                </a:cubicBezTo>
                <a:cubicBezTo>
                  <a:pt x="1912619" y="2389008"/>
                  <a:pt x="1909340" y="2373753"/>
                  <a:pt x="1905059" y="2358767"/>
                </a:cubicBezTo>
                <a:cubicBezTo>
                  <a:pt x="1901775" y="2347273"/>
                  <a:pt x="1896313" y="2336415"/>
                  <a:pt x="1893720" y="2324746"/>
                </a:cubicBezTo>
                <a:cubicBezTo>
                  <a:pt x="1876212" y="2245955"/>
                  <a:pt x="1890400" y="2275878"/>
                  <a:pt x="1871041" y="2211344"/>
                </a:cubicBezTo>
                <a:cubicBezTo>
                  <a:pt x="1864172" y="2188445"/>
                  <a:pt x="1865265" y="2160209"/>
                  <a:pt x="1848361" y="2143303"/>
                </a:cubicBezTo>
                <a:lnTo>
                  <a:pt x="1825682" y="2120622"/>
                </a:lnTo>
                <a:cubicBezTo>
                  <a:pt x="1821902" y="2109282"/>
                  <a:pt x="1820492" y="2096852"/>
                  <a:pt x="1814342" y="2086602"/>
                </a:cubicBezTo>
                <a:cubicBezTo>
                  <a:pt x="1808841" y="2077434"/>
                  <a:pt x="1798342" y="2072270"/>
                  <a:pt x="1791663" y="2063921"/>
                </a:cubicBezTo>
                <a:cubicBezTo>
                  <a:pt x="1783149" y="2053278"/>
                  <a:pt x="1777498" y="2040543"/>
                  <a:pt x="1768984" y="2029900"/>
                </a:cubicBezTo>
                <a:cubicBezTo>
                  <a:pt x="1762305" y="2021551"/>
                  <a:pt x="1752719" y="2015773"/>
                  <a:pt x="1746304" y="2007220"/>
                </a:cubicBezTo>
                <a:cubicBezTo>
                  <a:pt x="1719102" y="1970949"/>
                  <a:pt x="1710772" y="1942503"/>
                  <a:pt x="1678267" y="1916498"/>
                </a:cubicBezTo>
                <a:cubicBezTo>
                  <a:pt x="1667625" y="1907984"/>
                  <a:pt x="1654890" y="1902332"/>
                  <a:pt x="1644248" y="1893818"/>
                </a:cubicBezTo>
                <a:cubicBezTo>
                  <a:pt x="1635899" y="1887139"/>
                  <a:pt x="1631131" y="1875919"/>
                  <a:pt x="1621568" y="1871137"/>
                </a:cubicBezTo>
                <a:cubicBezTo>
                  <a:pt x="1600186" y="1860445"/>
                  <a:pt x="1553531" y="1848457"/>
                  <a:pt x="1553531" y="1848457"/>
                </a:cubicBezTo>
                <a:cubicBezTo>
                  <a:pt x="1456046" y="1783462"/>
                  <a:pt x="1579382" y="1861382"/>
                  <a:pt x="1485493" y="1814436"/>
                </a:cubicBezTo>
                <a:cubicBezTo>
                  <a:pt x="1473303" y="1808341"/>
                  <a:pt x="1463928" y="1797291"/>
                  <a:pt x="1451474" y="1791756"/>
                </a:cubicBezTo>
                <a:cubicBezTo>
                  <a:pt x="1368029" y="1754667"/>
                  <a:pt x="1404373" y="1786174"/>
                  <a:pt x="1338078" y="1746395"/>
                </a:cubicBezTo>
                <a:cubicBezTo>
                  <a:pt x="1314705" y="1732371"/>
                  <a:pt x="1292719" y="1716154"/>
                  <a:pt x="1270040" y="1701034"/>
                </a:cubicBezTo>
                <a:cubicBezTo>
                  <a:pt x="1258700" y="1693474"/>
                  <a:pt x="1248950" y="1682664"/>
                  <a:pt x="1236021" y="1678354"/>
                </a:cubicBezTo>
                <a:cubicBezTo>
                  <a:pt x="1224681" y="1674574"/>
                  <a:pt x="1212451" y="1672818"/>
                  <a:pt x="1202002" y="1667013"/>
                </a:cubicBezTo>
                <a:cubicBezTo>
                  <a:pt x="1178175" y="1653775"/>
                  <a:pt x="1159823" y="1630272"/>
                  <a:pt x="1133964" y="1621652"/>
                </a:cubicBezTo>
                <a:lnTo>
                  <a:pt x="1065926" y="1598972"/>
                </a:lnTo>
                <a:cubicBezTo>
                  <a:pt x="1005243" y="1538284"/>
                  <a:pt x="1093999" y="1622266"/>
                  <a:pt x="997888" y="1553611"/>
                </a:cubicBezTo>
                <a:cubicBezTo>
                  <a:pt x="984838" y="1544289"/>
                  <a:pt x="976190" y="1529857"/>
                  <a:pt x="963870" y="1519590"/>
                </a:cubicBezTo>
                <a:cubicBezTo>
                  <a:pt x="953400" y="1510865"/>
                  <a:pt x="940493" y="1505424"/>
                  <a:pt x="929851" y="1496910"/>
                </a:cubicBezTo>
                <a:cubicBezTo>
                  <a:pt x="921502" y="1490231"/>
                  <a:pt x="915724" y="1480644"/>
                  <a:pt x="907171" y="1474229"/>
                </a:cubicBezTo>
                <a:cubicBezTo>
                  <a:pt x="858512" y="1437733"/>
                  <a:pt x="817596" y="1424911"/>
                  <a:pt x="782435" y="1372167"/>
                </a:cubicBezTo>
                <a:cubicBezTo>
                  <a:pt x="752648" y="1327484"/>
                  <a:pt x="753272" y="1334886"/>
                  <a:pt x="737077" y="1270105"/>
                </a:cubicBezTo>
                <a:cubicBezTo>
                  <a:pt x="728402" y="1235405"/>
                  <a:pt x="729161" y="1216828"/>
                  <a:pt x="703058" y="1190724"/>
                </a:cubicBezTo>
                <a:cubicBezTo>
                  <a:pt x="670560" y="1158224"/>
                  <a:pt x="671912" y="1175150"/>
                  <a:pt x="635020" y="1156703"/>
                </a:cubicBezTo>
                <a:cubicBezTo>
                  <a:pt x="622830" y="1150608"/>
                  <a:pt x="613455" y="1139558"/>
                  <a:pt x="601001" y="1134023"/>
                </a:cubicBezTo>
                <a:cubicBezTo>
                  <a:pt x="579155" y="1124313"/>
                  <a:pt x="555642" y="1118902"/>
                  <a:pt x="532963" y="1111342"/>
                </a:cubicBezTo>
                <a:cubicBezTo>
                  <a:pt x="521623" y="1107562"/>
                  <a:pt x="510540" y="1102901"/>
                  <a:pt x="498944" y="1100002"/>
                </a:cubicBezTo>
                <a:cubicBezTo>
                  <a:pt x="430390" y="1082863"/>
                  <a:pt x="468376" y="1093592"/>
                  <a:pt x="385548" y="1065981"/>
                </a:cubicBezTo>
                <a:cubicBezTo>
                  <a:pt x="374208" y="1062201"/>
                  <a:pt x="361474" y="1061272"/>
                  <a:pt x="351529" y="1054641"/>
                </a:cubicBezTo>
                <a:cubicBezTo>
                  <a:pt x="340189" y="1047081"/>
                  <a:pt x="328152" y="1040475"/>
                  <a:pt x="317510" y="1031961"/>
                </a:cubicBezTo>
                <a:cubicBezTo>
                  <a:pt x="236720" y="967326"/>
                  <a:pt x="365518" y="1056406"/>
                  <a:pt x="260812" y="986600"/>
                </a:cubicBezTo>
                <a:cubicBezTo>
                  <a:pt x="257032" y="975260"/>
                  <a:pt x="252756" y="964073"/>
                  <a:pt x="249472" y="952579"/>
                </a:cubicBezTo>
                <a:cubicBezTo>
                  <a:pt x="245191" y="937593"/>
                  <a:pt x="243605" y="921811"/>
                  <a:pt x="238133" y="907218"/>
                </a:cubicBezTo>
                <a:cubicBezTo>
                  <a:pt x="232198" y="891389"/>
                  <a:pt x="222112" y="877395"/>
                  <a:pt x="215453" y="861857"/>
                </a:cubicBezTo>
                <a:cubicBezTo>
                  <a:pt x="210745" y="850870"/>
                  <a:pt x="209459" y="838529"/>
                  <a:pt x="204114" y="827837"/>
                </a:cubicBezTo>
                <a:cubicBezTo>
                  <a:pt x="158184" y="735970"/>
                  <a:pt x="194586" y="880439"/>
                  <a:pt x="147416" y="691754"/>
                </a:cubicBezTo>
                <a:cubicBezTo>
                  <a:pt x="143636" y="676634"/>
                  <a:pt x="140554" y="661321"/>
                  <a:pt x="136076" y="646393"/>
                </a:cubicBezTo>
                <a:cubicBezTo>
                  <a:pt x="129207" y="623494"/>
                  <a:pt x="118085" y="601795"/>
                  <a:pt x="113397" y="578352"/>
                </a:cubicBezTo>
                <a:cubicBezTo>
                  <a:pt x="97369" y="498212"/>
                  <a:pt x="108151" y="539931"/>
                  <a:pt x="79378" y="453609"/>
                </a:cubicBezTo>
                <a:lnTo>
                  <a:pt x="68038" y="419589"/>
                </a:lnTo>
                <a:cubicBezTo>
                  <a:pt x="64258" y="408249"/>
                  <a:pt x="63330" y="395514"/>
                  <a:pt x="56699" y="385568"/>
                </a:cubicBezTo>
                <a:lnTo>
                  <a:pt x="34019" y="351547"/>
                </a:lnTo>
                <a:lnTo>
                  <a:pt x="11340" y="283506"/>
                </a:lnTo>
                <a:lnTo>
                  <a:pt x="0" y="249485"/>
                </a:lnTo>
                <a:cubicBezTo>
                  <a:pt x="3780" y="215464"/>
                  <a:pt x="5713" y="181187"/>
                  <a:pt x="11340" y="147423"/>
                </a:cubicBezTo>
                <a:cubicBezTo>
                  <a:pt x="13305" y="135632"/>
                  <a:pt x="15120" y="132303"/>
                  <a:pt x="22680" y="113403"/>
                </a:cubicBezTo>
                <a:cubicBezTo>
                  <a:pt x="30240" y="94503"/>
                  <a:pt x="45359" y="60482"/>
                  <a:pt x="56699" y="34021"/>
                </a:cubicBezTo>
              </a:path>
            </a:pathLst>
          </a:cu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19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Image</a:t>
            </a:r>
            <a:r>
              <a:rPr lang="mr-IN" dirty="0" smtClean="0"/>
              <a:t>…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sz="2800" dirty="0" smtClean="0"/>
              <a:t>The Tulgey Wood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191" y="1600200"/>
            <a:ext cx="5315266" cy="4509118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272151" y="3481449"/>
            <a:ext cx="1723625" cy="1190724"/>
          </a:xfrm>
          <a:prstGeom prst="wedgeRectCallout">
            <a:avLst>
              <a:gd name="adj1" fmla="val 85088"/>
              <a:gd name="adj2" fmla="val -44167"/>
            </a:avLst>
          </a:prstGeom>
          <a:solidFill>
            <a:srgbClr val="DD33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The Tulgey Wood</a:t>
            </a:r>
            <a:endParaRPr lang="en-US" sz="2000" dirty="0"/>
          </a:p>
        </p:txBody>
      </p:sp>
      <p:sp>
        <p:nvSpPr>
          <p:cNvPr id="7" name="Rectangular Callout 6"/>
          <p:cNvSpPr/>
          <p:nvPr/>
        </p:nvSpPr>
        <p:spPr>
          <a:xfrm>
            <a:off x="6684032" y="2886087"/>
            <a:ext cx="1723625" cy="1190724"/>
          </a:xfrm>
          <a:prstGeom prst="wedgeRectCallout">
            <a:avLst>
              <a:gd name="adj1" fmla="val -77412"/>
              <a:gd name="adj2" fmla="val -67024"/>
            </a:avLst>
          </a:prstGeom>
          <a:solidFill>
            <a:srgbClr val="DD33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The Tulgey Wood</a:t>
            </a:r>
            <a:endParaRPr lang="en-US" sz="2000" dirty="0"/>
          </a:p>
        </p:txBody>
      </p:sp>
      <p:sp>
        <p:nvSpPr>
          <p:cNvPr id="8" name="Action Button: Home 7">
            <a:hlinkClick r:id="rId3" action="ppaction://hlinksldjump" highlightClick="1"/>
          </p:cNvPr>
          <p:cNvSpPr/>
          <p:nvPr/>
        </p:nvSpPr>
        <p:spPr>
          <a:xfrm>
            <a:off x="7159991" y="5071142"/>
            <a:ext cx="1116090" cy="1124899"/>
          </a:xfrm>
          <a:prstGeom prst="actionButtonHome">
            <a:avLst/>
          </a:prstGeom>
          <a:solidFill>
            <a:srgbClr val="DD33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Picture</a:t>
            </a:r>
          </a:p>
          <a:p>
            <a:pPr algn="ctr"/>
            <a:r>
              <a:rPr lang="en-US" dirty="0"/>
              <a:t>Home</a:t>
            </a:r>
            <a:endParaRPr lang="en-US" dirty="0"/>
          </a:p>
        </p:txBody>
      </p:sp>
      <p:sp>
        <p:nvSpPr>
          <p:cNvPr id="21" name="Freeform 20">
            <a:hlinkClick r:id="rId4" action="ppaction://hlinksldjump"/>
          </p:cNvPr>
          <p:cNvSpPr/>
          <p:nvPr/>
        </p:nvSpPr>
        <p:spPr>
          <a:xfrm>
            <a:off x="1595634" y="1789671"/>
            <a:ext cx="1614502" cy="3658583"/>
          </a:xfrm>
          <a:custGeom>
            <a:avLst/>
            <a:gdLst>
              <a:gd name="connsiteX0" fmla="*/ 0 w 1584108"/>
              <a:gd name="connsiteY0" fmla="*/ 0 h 3656317"/>
              <a:gd name="connsiteX1" fmla="*/ 606152 w 1584108"/>
              <a:gd name="connsiteY1" fmla="*/ 336766 h 3656317"/>
              <a:gd name="connsiteX2" fmla="*/ 673502 w 1584108"/>
              <a:gd name="connsiteY2" fmla="*/ 625423 h 3656317"/>
              <a:gd name="connsiteX3" fmla="*/ 394480 w 1584108"/>
              <a:gd name="connsiteY3" fmla="*/ 1048786 h 3656317"/>
              <a:gd name="connsiteX4" fmla="*/ 885174 w 1584108"/>
              <a:gd name="connsiteY4" fmla="*/ 1010298 h 3656317"/>
              <a:gd name="connsiteX5" fmla="*/ 1202683 w 1584108"/>
              <a:gd name="connsiteY5" fmla="*/ 1135383 h 3656317"/>
              <a:gd name="connsiteX6" fmla="*/ 1212304 w 1584108"/>
              <a:gd name="connsiteY6" fmla="*/ 1481771 h 3656317"/>
              <a:gd name="connsiteX7" fmla="*/ 1529813 w 1584108"/>
              <a:gd name="connsiteY7" fmla="*/ 1491392 h 3656317"/>
              <a:gd name="connsiteX8" fmla="*/ 1549056 w 1584108"/>
              <a:gd name="connsiteY8" fmla="*/ 2097571 h 3656317"/>
              <a:gd name="connsiteX9" fmla="*/ 1173818 w 1584108"/>
              <a:gd name="connsiteY9" fmla="*/ 2982785 h 3656317"/>
              <a:gd name="connsiteX10" fmla="*/ 76971 w 1584108"/>
              <a:gd name="connsiteY10" fmla="*/ 3656317 h 3656317"/>
              <a:gd name="connsiteX0" fmla="*/ 10022 w 1594130"/>
              <a:gd name="connsiteY0" fmla="*/ 0 h 3698640"/>
              <a:gd name="connsiteX1" fmla="*/ 616174 w 1594130"/>
              <a:gd name="connsiteY1" fmla="*/ 336766 h 3698640"/>
              <a:gd name="connsiteX2" fmla="*/ 683524 w 1594130"/>
              <a:gd name="connsiteY2" fmla="*/ 625423 h 3698640"/>
              <a:gd name="connsiteX3" fmla="*/ 404502 w 1594130"/>
              <a:gd name="connsiteY3" fmla="*/ 1048786 h 3698640"/>
              <a:gd name="connsiteX4" fmla="*/ 895196 w 1594130"/>
              <a:gd name="connsiteY4" fmla="*/ 1010298 h 3698640"/>
              <a:gd name="connsiteX5" fmla="*/ 1212705 w 1594130"/>
              <a:gd name="connsiteY5" fmla="*/ 1135383 h 3698640"/>
              <a:gd name="connsiteX6" fmla="*/ 1222326 w 1594130"/>
              <a:gd name="connsiteY6" fmla="*/ 1481771 h 3698640"/>
              <a:gd name="connsiteX7" fmla="*/ 1539835 w 1594130"/>
              <a:gd name="connsiteY7" fmla="*/ 1491392 h 3698640"/>
              <a:gd name="connsiteX8" fmla="*/ 1559078 w 1594130"/>
              <a:gd name="connsiteY8" fmla="*/ 2097571 h 3698640"/>
              <a:gd name="connsiteX9" fmla="*/ 1183840 w 1594130"/>
              <a:gd name="connsiteY9" fmla="*/ 2982785 h 3698640"/>
              <a:gd name="connsiteX10" fmla="*/ 86993 w 1594130"/>
              <a:gd name="connsiteY10" fmla="*/ 3656317 h 3698640"/>
              <a:gd name="connsiteX11" fmla="*/ 67750 w 1594130"/>
              <a:gd name="connsiteY11" fmla="*/ 3627451 h 3698640"/>
              <a:gd name="connsiteX0" fmla="*/ 30394 w 1614502"/>
              <a:gd name="connsiteY0" fmla="*/ 0 h 3658583"/>
              <a:gd name="connsiteX1" fmla="*/ 636546 w 1614502"/>
              <a:gd name="connsiteY1" fmla="*/ 336766 h 3658583"/>
              <a:gd name="connsiteX2" fmla="*/ 703896 w 1614502"/>
              <a:gd name="connsiteY2" fmla="*/ 625423 h 3658583"/>
              <a:gd name="connsiteX3" fmla="*/ 424874 w 1614502"/>
              <a:gd name="connsiteY3" fmla="*/ 1048786 h 3658583"/>
              <a:gd name="connsiteX4" fmla="*/ 915568 w 1614502"/>
              <a:gd name="connsiteY4" fmla="*/ 1010298 h 3658583"/>
              <a:gd name="connsiteX5" fmla="*/ 1233077 w 1614502"/>
              <a:gd name="connsiteY5" fmla="*/ 1135383 h 3658583"/>
              <a:gd name="connsiteX6" fmla="*/ 1242698 w 1614502"/>
              <a:gd name="connsiteY6" fmla="*/ 1481771 h 3658583"/>
              <a:gd name="connsiteX7" fmla="*/ 1560207 w 1614502"/>
              <a:gd name="connsiteY7" fmla="*/ 1491392 h 3658583"/>
              <a:gd name="connsiteX8" fmla="*/ 1579450 w 1614502"/>
              <a:gd name="connsiteY8" fmla="*/ 2097571 h 3658583"/>
              <a:gd name="connsiteX9" fmla="*/ 1204212 w 1614502"/>
              <a:gd name="connsiteY9" fmla="*/ 2982785 h 3658583"/>
              <a:gd name="connsiteX10" fmla="*/ 107365 w 1614502"/>
              <a:gd name="connsiteY10" fmla="*/ 3656317 h 3658583"/>
              <a:gd name="connsiteX11" fmla="*/ 30393 w 1614502"/>
              <a:gd name="connsiteY11" fmla="*/ 9621 h 3658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14502" h="3658583">
                <a:moveTo>
                  <a:pt x="30394" y="0"/>
                </a:moveTo>
                <a:cubicBezTo>
                  <a:pt x="277345" y="116264"/>
                  <a:pt x="524296" y="232529"/>
                  <a:pt x="636546" y="336766"/>
                </a:cubicBezTo>
                <a:cubicBezTo>
                  <a:pt x="748796" y="441003"/>
                  <a:pt x="739175" y="506753"/>
                  <a:pt x="703896" y="625423"/>
                </a:cubicBezTo>
                <a:cubicBezTo>
                  <a:pt x="668617" y="744093"/>
                  <a:pt x="389595" y="984640"/>
                  <a:pt x="424874" y="1048786"/>
                </a:cubicBezTo>
                <a:cubicBezTo>
                  <a:pt x="460153" y="1112932"/>
                  <a:pt x="780868" y="995865"/>
                  <a:pt x="915568" y="1010298"/>
                </a:cubicBezTo>
                <a:cubicBezTo>
                  <a:pt x="1050268" y="1024731"/>
                  <a:pt x="1178555" y="1056804"/>
                  <a:pt x="1233077" y="1135383"/>
                </a:cubicBezTo>
                <a:cubicBezTo>
                  <a:pt x="1287599" y="1213962"/>
                  <a:pt x="1188176" y="1422436"/>
                  <a:pt x="1242698" y="1481771"/>
                </a:cubicBezTo>
                <a:cubicBezTo>
                  <a:pt x="1297220" y="1541106"/>
                  <a:pt x="1504082" y="1388759"/>
                  <a:pt x="1560207" y="1491392"/>
                </a:cubicBezTo>
                <a:cubicBezTo>
                  <a:pt x="1616332" y="1594025"/>
                  <a:pt x="1638782" y="1849006"/>
                  <a:pt x="1579450" y="2097571"/>
                </a:cubicBezTo>
                <a:cubicBezTo>
                  <a:pt x="1520118" y="2346136"/>
                  <a:pt x="1449559" y="2722994"/>
                  <a:pt x="1204212" y="2982785"/>
                </a:cubicBezTo>
                <a:cubicBezTo>
                  <a:pt x="958865" y="3242576"/>
                  <a:pt x="107365" y="3656317"/>
                  <a:pt x="107365" y="3656317"/>
                </a:cubicBezTo>
                <a:cubicBezTo>
                  <a:pt x="-78650" y="3763761"/>
                  <a:pt x="34402" y="15635"/>
                  <a:pt x="30393" y="9621"/>
                </a:cubicBezTo>
              </a:path>
            </a:pathLst>
          </a:cu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>
            <a:hlinkClick r:id="rId5" action="ppaction://hlinksldjump"/>
          </p:cNvPr>
          <p:cNvSpPr/>
          <p:nvPr/>
        </p:nvSpPr>
        <p:spPr>
          <a:xfrm>
            <a:off x="2846249" y="3560800"/>
            <a:ext cx="1304058" cy="1757765"/>
          </a:xfrm>
          <a:custGeom>
            <a:avLst/>
            <a:gdLst>
              <a:gd name="connsiteX0" fmla="*/ 861812 w 1304058"/>
              <a:gd name="connsiteY0" fmla="*/ 34051 h 1757765"/>
              <a:gd name="connsiteX1" fmla="*/ 861812 w 1304058"/>
              <a:gd name="connsiteY1" fmla="*/ 34051 h 1757765"/>
              <a:gd name="connsiteX2" fmla="*/ 1020567 w 1304058"/>
              <a:gd name="connsiteY2" fmla="*/ 90752 h 1757765"/>
              <a:gd name="connsiteX3" fmla="*/ 1054586 w 1304058"/>
              <a:gd name="connsiteY3" fmla="*/ 102092 h 1757765"/>
              <a:gd name="connsiteX4" fmla="*/ 1122624 w 1304058"/>
              <a:gd name="connsiteY4" fmla="*/ 192814 h 1757765"/>
              <a:gd name="connsiteX5" fmla="*/ 1156643 w 1304058"/>
              <a:gd name="connsiteY5" fmla="*/ 260855 h 1757765"/>
              <a:gd name="connsiteX6" fmla="*/ 1145303 w 1304058"/>
              <a:gd name="connsiteY6" fmla="*/ 294876 h 1757765"/>
              <a:gd name="connsiteX7" fmla="*/ 1122624 w 1304058"/>
              <a:gd name="connsiteY7" fmla="*/ 430959 h 1757765"/>
              <a:gd name="connsiteX8" fmla="*/ 1156643 w 1304058"/>
              <a:gd name="connsiteY8" fmla="*/ 612402 h 1757765"/>
              <a:gd name="connsiteX9" fmla="*/ 1179322 w 1304058"/>
              <a:gd name="connsiteY9" fmla="*/ 635083 h 1757765"/>
              <a:gd name="connsiteX10" fmla="*/ 1224681 w 1304058"/>
              <a:gd name="connsiteY10" fmla="*/ 793846 h 1757765"/>
              <a:gd name="connsiteX11" fmla="*/ 1236020 w 1304058"/>
              <a:gd name="connsiteY11" fmla="*/ 861887 h 1757765"/>
              <a:gd name="connsiteX12" fmla="*/ 1270039 w 1304058"/>
              <a:gd name="connsiteY12" fmla="*/ 986630 h 1757765"/>
              <a:gd name="connsiteX13" fmla="*/ 1281379 w 1304058"/>
              <a:gd name="connsiteY13" fmla="*/ 1088692 h 1757765"/>
              <a:gd name="connsiteX14" fmla="*/ 1304058 w 1304058"/>
              <a:gd name="connsiteY14" fmla="*/ 1270135 h 1757765"/>
              <a:gd name="connsiteX15" fmla="*/ 1292719 w 1304058"/>
              <a:gd name="connsiteY15" fmla="*/ 1349517 h 1757765"/>
              <a:gd name="connsiteX16" fmla="*/ 1270039 w 1304058"/>
              <a:gd name="connsiteY16" fmla="*/ 1496940 h 1757765"/>
              <a:gd name="connsiteX17" fmla="*/ 1190662 w 1304058"/>
              <a:gd name="connsiteY17" fmla="*/ 1587661 h 1757765"/>
              <a:gd name="connsiteX18" fmla="*/ 1167983 w 1304058"/>
              <a:gd name="connsiteY18" fmla="*/ 1621682 h 1757765"/>
              <a:gd name="connsiteX19" fmla="*/ 1156643 w 1304058"/>
              <a:gd name="connsiteY19" fmla="*/ 1655703 h 1757765"/>
              <a:gd name="connsiteX20" fmla="*/ 1099945 w 1304058"/>
              <a:gd name="connsiteY20" fmla="*/ 1712404 h 1757765"/>
              <a:gd name="connsiteX21" fmla="*/ 1077265 w 1304058"/>
              <a:gd name="connsiteY21" fmla="*/ 1735084 h 1757765"/>
              <a:gd name="connsiteX22" fmla="*/ 941190 w 1304058"/>
              <a:gd name="connsiteY22" fmla="*/ 1757765 h 1757765"/>
              <a:gd name="connsiteX23" fmla="*/ 839133 w 1304058"/>
              <a:gd name="connsiteY23" fmla="*/ 1723744 h 1757765"/>
              <a:gd name="connsiteX24" fmla="*/ 805114 w 1304058"/>
              <a:gd name="connsiteY24" fmla="*/ 1712404 h 1757765"/>
              <a:gd name="connsiteX25" fmla="*/ 771095 w 1304058"/>
              <a:gd name="connsiteY25" fmla="*/ 1701064 h 1757765"/>
              <a:gd name="connsiteX26" fmla="*/ 748416 w 1304058"/>
              <a:gd name="connsiteY26" fmla="*/ 1678383 h 1757765"/>
              <a:gd name="connsiteX27" fmla="*/ 725737 w 1304058"/>
              <a:gd name="connsiteY27" fmla="*/ 1644362 h 1757765"/>
              <a:gd name="connsiteX28" fmla="*/ 691718 w 1304058"/>
              <a:gd name="connsiteY28" fmla="*/ 1633022 h 1757765"/>
              <a:gd name="connsiteX29" fmla="*/ 669039 w 1304058"/>
              <a:gd name="connsiteY29" fmla="*/ 1599002 h 1757765"/>
              <a:gd name="connsiteX30" fmla="*/ 601001 w 1304058"/>
              <a:gd name="connsiteY30" fmla="*/ 1576321 h 1757765"/>
              <a:gd name="connsiteX31" fmla="*/ 510284 w 1304058"/>
              <a:gd name="connsiteY31" fmla="*/ 1587661 h 1757765"/>
              <a:gd name="connsiteX32" fmla="*/ 442246 w 1304058"/>
              <a:gd name="connsiteY32" fmla="*/ 1587661 h 1757765"/>
              <a:gd name="connsiteX33" fmla="*/ 408227 w 1304058"/>
              <a:gd name="connsiteY33" fmla="*/ 1576321 h 1757765"/>
              <a:gd name="connsiteX34" fmla="*/ 351529 w 1304058"/>
              <a:gd name="connsiteY34" fmla="*/ 1587661 h 1757765"/>
              <a:gd name="connsiteX35" fmla="*/ 328849 w 1304058"/>
              <a:gd name="connsiteY35" fmla="*/ 1564981 h 1757765"/>
              <a:gd name="connsiteX36" fmla="*/ 226793 w 1304058"/>
              <a:gd name="connsiteY36" fmla="*/ 1553641 h 1757765"/>
              <a:gd name="connsiteX37" fmla="*/ 136076 w 1304058"/>
              <a:gd name="connsiteY37" fmla="*/ 1564981 h 1757765"/>
              <a:gd name="connsiteX38" fmla="*/ 113396 w 1304058"/>
              <a:gd name="connsiteY38" fmla="*/ 1542300 h 1757765"/>
              <a:gd name="connsiteX39" fmla="*/ 79377 w 1304058"/>
              <a:gd name="connsiteY39" fmla="*/ 1530960 h 1757765"/>
              <a:gd name="connsiteX40" fmla="*/ 45359 w 1304058"/>
              <a:gd name="connsiteY40" fmla="*/ 1508280 h 1757765"/>
              <a:gd name="connsiteX41" fmla="*/ 11340 w 1304058"/>
              <a:gd name="connsiteY41" fmla="*/ 1496940 h 1757765"/>
              <a:gd name="connsiteX42" fmla="*/ 0 w 1304058"/>
              <a:gd name="connsiteY42" fmla="*/ 1462919 h 1757765"/>
              <a:gd name="connsiteX43" fmla="*/ 11340 w 1304058"/>
              <a:gd name="connsiteY43" fmla="*/ 1428898 h 1757765"/>
              <a:gd name="connsiteX44" fmla="*/ 79377 w 1304058"/>
              <a:gd name="connsiteY44" fmla="*/ 1428898 h 1757765"/>
              <a:gd name="connsiteX45" fmla="*/ 113396 w 1304058"/>
              <a:gd name="connsiteY45" fmla="*/ 1417558 h 1757765"/>
              <a:gd name="connsiteX46" fmla="*/ 181434 w 1304058"/>
              <a:gd name="connsiteY46" fmla="*/ 1440238 h 1757765"/>
              <a:gd name="connsiteX47" fmla="*/ 249472 w 1304058"/>
              <a:gd name="connsiteY47" fmla="*/ 1428898 h 1757765"/>
              <a:gd name="connsiteX48" fmla="*/ 317510 w 1304058"/>
              <a:gd name="connsiteY48" fmla="*/ 1406218 h 1757765"/>
              <a:gd name="connsiteX49" fmla="*/ 396887 w 1304058"/>
              <a:gd name="connsiteY49" fmla="*/ 1383537 h 1757765"/>
              <a:gd name="connsiteX50" fmla="*/ 442246 w 1304058"/>
              <a:gd name="connsiteY50" fmla="*/ 1360857 h 1757765"/>
              <a:gd name="connsiteX51" fmla="*/ 510284 w 1304058"/>
              <a:gd name="connsiteY51" fmla="*/ 1315496 h 1757765"/>
              <a:gd name="connsiteX52" fmla="*/ 544303 w 1304058"/>
              <a:gd name="connsiteY52" fmla="*/ 1304156 h 1757765"/>
              <a:gd name="connsiteX53" fmla="*/ 601001 w 1304058"/>
              <a:gd name="connsiteY53" fmla="*/ 1258795 h 1757765"/>
              <a:gd name="connsiteX54" fmla="*/ 669039 w 1304058"/>
              <a:gd name="connsiteY54" fmla="*/ 1168073 h 1757765"/>
              <a:gd name="connsiteX55" fmla="*/ 657699 w 1304058"/>
              <a:gd name="connsiteY55" fmla="*/ 1122712 h 1757765"/>
              <a:gd name="connsiteX56" fmla="*/ 589661 w 1304058"/>
              <a:gd name="connsiteY56" fmla="*/ 1066011 h 1757765"/>
              <a:gd name="connsiteX57" fmla="*/ 521623 w 1304058"/>
              <a:gd name="connsiteY57" fmla="*/ 1043331 h 1757765"/>
              <a:gd name="connsiteX58" fmla="*/ 487604 w 1304058"/>
              <a:gd name="connsiteY58" fmla="*/ 1031990 h 1757765"/>
              <a:gd name="connsiteX59" fmla="*/ 419567 w 1304058"/>
              <a:gd name="connsiteY59" fmla="*/ 1020650 h 1757765"/>
              <a:gd name="connsiteX60" fmla="*/ 272151 w 1304058"/>
              <a:gd name="connsiteY60" fmla="*/ 997970 h 1757765"/>
              <a:gd name="connsiteX61" fmla="*/ 249472 w 1304058"/>
              <a:gd name="connsiteY61" fmla="*/ 975289 h 1757765"/>
              <a:gd name="connsiteX62" fmla="*/ 226793 w 1304058"/>
              <a:gd name="connsiteY62" fmla="*/ 907248 h 1757765"/>
              <a:gd name="connsiteX63" fmla="*/ 260812 w 1304058"/>
              <a:gd name="connsiteY63" fmla="*/ 759825 h 1757765"/>
              <a:gd name="connsiteX64" fmla="*/ 283491 w 1304058"/>
              <a:gd name="connsiteY64" fmla="*/ 725804 h 1757765"/>
              <a:gd name="connsiteX65" fmla="*/ 306170 w 1304058"/>
              <a:gd name="connsiteY65" fmla="*/ 657763 h 1757765"/>
              <a:gd name="connsiteX66" fmla="*/ 328849 w 1304058"/>
              <a:gd name="connsiteY66" fmla="*/ 623742 h 1757765"/>
              <a:gd name="connsiteX67" fmla="*/ 351529 w 1304058"/>
              <a:gd name="connsiteY67" fmla="*/ 555701 h 1757765"/>
              <a:gd name="connsiteX68" fmla="*/ 362868 w 1304058"/>
              <a:gd name="connsiteY68" fmla="*/ 521680 h 1757765"/>
              <a:gd name="connsiteX69" fmla="*/ 385548 w 1304058"/>
              <a:gd name="connsiteY69" fmla="*/ 487660 h 1757765"/>
              <a:gd name="connsiteX70" fmla="*/ 396887 w 1304058"/>
              <a:gd name="connsiteY70" fmla="*/ 453639 h 1757765"/>
              <a:gd name="connsiteX71" fmla="*/ 442246 w 1304058"/>
              <a:gd name="connsiteY71" fmla="*/ 385598 h 1757765"/>
              <a:gd name="connsiteX72" fmla="*/ 464925 w 1304058"/>
              <a:gd name="connsiteY72" fmla="*/ 351577 h 1757765"/>
              <a:gd name="connsiteX73" fmla="*/ 510284 w 1304058"/>
              <a:gd name="connsiteY73" fmla="*/ 294876 h 1757765"/>
              <a:gd name="connsiteX74" fmla="*/ 578321 w 1304058"/>
              <a:gd name="connsiteY74" fmla="*/ 272195 h 1757765"/>
              <a:gd name="connsiteX75" fmla="*/ 612340 w 1304058"/>
              <a:gd name="connsiteY75" fmla="*/ 260855 h 1757765"/>
              <a:gd name="connsiteX76" fmla="*/ 657699 w 1304058"/>
              <a:gd name="connsiteY76" fmla="*/ 272195 h 1757765"/>
              <a:gd name="connsiteX77" fmla="*/ 691718 w 1304058"/>
              <a:gd name="connsiteY77" fmla="*/ 260855 h 1757765"/>
              <a:gd name="connsiteX78" fmla="*/ 793775 w 1304058"/>
              <a:gd name="connsiteY78" fmla="*/ 238175 h 1757765"/>
              <a:gd name="connsiteX79" fmla="*/ 805114 w 1304058"/>
              <a:gd name="connsiteY79" fmla="*/ 204154 h 1757765"/>
              <a:gd name="connsiteX80" fmla="*/ 816454 w 1304058"/>
              <a:gd name="connsiteY80" fmla="*/ 45391 h 1757765"/>
              <a:gd name="connsiteX81" fmla="*/ 850473 w 1304058"/>
              <a:gd name="connsiteY81" fmla="*/ 34051 h 1757765"/>
              <a:gd name="connsiteX82" fmla="*/ 873152 w 1304058"/>
              <a:gd name="connsiteY82" fmla="*/ 11370 h 1757765"/>
              <a:gd name="connsiteX83" fmla="*/ 918511 w 1304058"/>
              <a:gd name="connsiteY83" fmla="*/ 30 h 1757765"/>
              <a:gd name="connsiteX84" fmla="*/ 963869 w 1304058"/>
              <a:gd name="connsiteY84" fmla="*/ 11370 h 1757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304058" h="1757765">
                <a:moveTo>
                  <a:pt x="861812" y="34051"/>
                </a:moveTo>
                <a:lnTo>
                  <a:pt x="861812" y="34051"/>
                </a:lnTo>
                <a:cubicBezTo>
                  <a:pt x="974897" y="76459"/>
                  <a:pt x="921903" y="57862"/>
                  <a:pt x="1020567" y="90752"/>
                </a:cubicBezTo>
                <a:lnTo>
                  <a:pt x="1054586" y="102092"/>
                </a:lnTo>
                <a:cubicBezTo>
                  <a:pt x="1096538" y="144047"/>
                  <a:pt x="1071336" y="115879"/>
                  <a:pt x="1122624" y="192814"/>
                </a:cubicBezTo>
                <a:cubicBezTo>
                  <a:pt x="1151933" y="236779"/>
                  <a:pt x="1140994" y="213907"/>
                  <a:pt x="1156643" y="260855"/>
                </a:cubicBezTo>
                <a:cubicBezTo>
                  <a:pt x="1152863" y="272195"/>
                  <a:pt x="1147647" y="283154"/>
                  <a:pt x="1145303" y="294876"/>
                </a:cubicBezTo>
                <a:cubicBezTo>
                  <a:pt x="1136285" y="339970"/>
                  <a:pt x="1122624" y="430959"/>
                  <a:pt x="1122624" y="430959"/>
                </a:cubicBezTo>
                <a:cubicBezTo>
                  <a:pt x="1124092" y="445640"/>
                  <a:pt x="1129661" y="585418"/>
                  <a:pt x="1156643" y="612402"/>
                </a:cubicBezTo>
                <a:lnTo>
                  <a:pt x="1179322" y="635083"/>
                </a:lnTo>
                <a:cubicBezTo>
                  <a:pt x="1197299" y="689014"/>
                  <a:pt x="1215188" y="736885"/>
                  <a:pt x="1224681" y="793846"/>
                </a:cubicBezTo>
                <a:cubicBezTo>
                  <a:pt x="1228461" y="816526"/>
                  <a:pt x="1231202" y="839404"/>
                  <a:pt x="1236020" y="861887"/>
                </a:cubicBezTo>
                <a:cubicBezTo>
                  <a:pt x="1251365" y="933499"/>
                  <a:pt x="1252769" y="934813"/>
                  <a:pt x="1270039" y="986630"/>
                </a:cubicBezTo>
                <a:cubicBezTo>
                  <a:pt x="1273819" y="1020651"/>
                  <a:pt x="1277301" y="1054706"/>
                  <a:pt x="1281379" y="1088692"/>
                </a:cubicBezTo>
                <a:cubicBezTo>
                  <a:pt x="1288641" y="1149209"/>
                  <a:pt x="1304058" y="1270135"/>
                  <a:pt x="1304058" y="1270135"/>
                </a:cubicBezTo>
                <a:cubicBezTo>
                  <a:pt x="1300278" y="1296596"/>
                  <a:pt x="1295842" y="1322971"/>
                  <a:pt x="1292719" y="1349517"/>
                </a:cubicBezTo>
                <a:cubicBezTo>
                  <a:pt x="1288716" y="1383543"/>
                  <a:pt x="1290709" y="1455598"/>
                  <a:pt x="1270039" y="1496940"/>
                </a:cubicBezTo>
                <a:cubicBezTo>
                  <a:pt x="1236213" y="1564595"/>
                  <a:pt x="1249782" y="1498974"/>
                  <a:pt x="1190662" y="1587661"/>
                </a:cubicBezTo>
                <a:cubicBezTo>
                  <a:pt x="1183102" y="1599001"/>
                  <a:pt x="1174078" y="1609492"/>
                  <a:pt x="1167983" y="1621682"/>
                </a:cubicBezTo>
                <a:cubicBezTo>
                  <a:pt x="1162637" y="1632374"/>
                  <a:pt x="1163815" y="1646140"/>
                  <a:pt x="1156643" y="1655703"/>
                </a:cubicBezTo>
                <a:cubicBezTo>
                  <a:pt x="1140606" y="1677086"/>
                  <a:pt x="1118844" y="1693504"/>
                  <a:pt x="1099945" y="1712404"/>
                </a:cubicBezTo>
                <a:cubicBezTo>
                  <a:pt x="1092385" y="1719964"/>
                  <a:pt x="1087408" y="1731703"/>
                  <a:pt x="1077265" y="1735084"/>
                </a:cubicBezTo>
                <a:cubicBezTo>
                  <a:pt x="1010775" y="1757249"/>
                  <a:pt x="1055127" y="1745104"/>
                  <a:pt x="941190" y="1757765"/>
                </a:cubicBezTo>
                <a:lnTo>
                  <a:pt x="839133" y="1723744"/>
                </a:lnTo>
                <a:lnTo>
                  <a:pt x="805114" y="1712404"/>
                </a:lnTo>
                <a:lnTo>
                  <a:pt x="771095" y="1701064"/>
                </a:lnTo>
                <a:cubicBezTo>
                  <a:pt x="763535" y="1693504"/>
                  <a:pt x="755095" y="1686732"/>
                  <a:pt x="748416" y="1678383"/>
                </a:cubicBezTo>
                <a:cubicBezTo>
                  <a:pt x="739902" y="1667740"/>
                  <a:pt x="736379" y="1652876"/>
                  <a:pt x="725737" y="1644362"/>
                </a:cubicBezTo>
                <a:cubicBezTo>
                  <a:pt x="716403" y="1636895"/>
                  <a:pt x="703058" y="1636802"/>
                  <a:pt x="691718" y="1633022"/>
                </a:cubicBezTo>
                <a:cubicBezTo>
                  <a:pt x="684158" y="1621682"/>
                  <a:pt x="680596" y="1606226"/>
                  <a:pt x="669039" y="1599002"/>
                </a:cubicBezTo>
                <a:cubicBezTo>
                  <a:pt x="648767" y="1586331"/>
                  <a:pt x="601001" y="1576321"/>
                  <a:pt x="601001" y="1576321"/>
                </a:cubicBezTo>
                <a:cubicBezTo>
                  <a:pt x="570762" y="1580101"/>
                  <a:pt x="540758" y="1587661"/>
                  <a:pt x="510284" y="1587661"/>
                </a:cubicBezTo>
                <a:cubicBezTo>
                  <a:pt x="419567" y="1587661"/>
                  <a:pt x="532963" y="1557421"/>
                  <a:pt x="442246" y="1587661"/>
                </a:cubicBezTo>
                <a:cubicBezTo>
                  <a:pt x="430906" y="1583881"/>
                  <a:pt x="420180" y="1576321"/>
                  <a:pt x="408227" y="1576321"/>
                </a:cubicBezTo>
                <a:cubicBezTo>
                  <a:pt x="388953" y="1576321"/>
                  <a:pt x="370609" y="1590387"/>
                  <a:pt x="351529" y="1587661"/>
                </a:cubicBezTo>
                <a:cubicBezTo>
                  <a:pt x="340945" y="1586149"/>
                  <a:pt x="339164" y="1567794"/>
                  <a:pt x="328849" y="1564981"/>
                </a:cubicBezTo>
                <a:cubicBezTo>
                  <a:pt x="295827" y="1555975"/>
                  <a:pt x="260812" y="1557421"/>
                  <a:pt x="226793" y="1553641"/>
                </a:cubicBezTo>
                <a:cubicBezTo>
                  <a:pt x="196554" y="1557421"/>
                  <a:pt x="166399" y="1568014"/>
                  <a:pt x="136076" y="1564981"/>
                </a:cubicBezTo>
                <a:cubicBezTo>
                  <a:pt x="125437" y="1563917"/>
                  <a:pt x="122564" y="1547801"/>
                  <a:pt x="113396" y="1542300"/>
                </a:cubicBezTo>
                <a:cubicBezTo>
                  <a:pt x="103146" y="1536150"/>
                  <a:pt x="90717" y="1534740"/>
                  <a:pt x="79377" y="1530960"/>
                </a:cubicBezTo>
                <a:cubicBezTo>
                  <a:pt x="68038" y="1523400"/>
                  <a:pt x="57549" y="1514375"/>
                  <a:pt x="45359" y="1508280"/>
                </a:cubicBezTo>
                <a:cubicBezTo>
                  <a:pt x="34668" y="1502934"/>
                  <a:pt x="19792" y="1505392"/>
                  <a:pt x="11340" y="1496940"/>
                </a:cubicBezTo>
                <a:cubicBezTo>
                  <a:pt x="2888" y="1488487"/>
                  <a:pt x="3780" y="1474259"/>
                  <a:pt x="0" y="1462919"/>
                </a:cubicBezTo>
                <a:cubicBezTo>
                  <a:pt x="3780" y="1451579"/>
                  <a:pt x="2888" y="1437351"/>
                  <a:pt x="11340" y="1428898"/>
                </a:cubicBezTo>
                <a:cubicBezTo>
                  <a:pt x="34019" y="1406218"/>
                  <a:pt x="56698" y="1421338"/>
                  <a:pt x="79377" y="1428898"/>
                </a:cubicBezTo>
                <a:cubicBezTo>
                  <a:pt x="90717" y="1425118"/>
                  <a:pt x="101516" y="1416238"/>
                  <a:pt x="113396" y="1417558"/>
                </a:cubicBezTo>
                <a:cubicBezTo>
                  <a:pt x="137156" y="1420198"/>
                  <a:pt x="181434" y="1440238"/>
                  <a:pt x="181434" y="1440238"/>
                </a:cubicBezTo>
                <a:cubicBezTo>
                  <a:pt x="268222" y="1382378"/>
                  <a:pt x="164965" y="1438288"/>
                  <a:pt x="249472" y="1428898"/>
                </a:cubicBezTo>
                <a:cubicBezTo>
                  <a:pt x="273232" y="1426258"/>
                  <a:pt x="294318" y="1412016"/>
                  <a:pt x="317510" y="1406218"/>
                </a:cubicBezTo>
                <a:cubicBezTo>
                  <a:pt x="340536" y="1400461"/>
                  <a:pt x="374106" y="1393301"/>
                  <a:pt x="396887" y="1383537"/>
                </a:cubicBezTo>
                <a:cubicBezTo>
                  <a:pt x="412424" y="1376878"/>
                  <a:pt x="427751" y="1369554"/>
                  <a:pt x="442246" y="1360857"/>
                </a:cubicBezTo>
                <a:cubicBezTo>
                  <a:pt x="465619" y="1346833"/>
                  <a:pt x="484425" y="1324116"/>
                  <a:pt x="510284" y="1315496"/>
                </a:cubicBezTo>
                <a:lnTo>
                  <a:pt x="544303" y="1304156"/>
                </a:lnTo>
                <a:cubicBezTo>
                  <a:pt x="566615" y="1289280"/>
                  <a:pt x="584846" y="1280337"/>
                  <a:pt x="601001" y="1258795"/>
                </a:cubicBezTo>
                <a:cubicBezTo>
                  <a:pt x="677938" y="1156208"/>
                  <a:pt x="617025" y="1220090"/>
                  <a:pt x="669039" y="1168073"/>
                </a:cubicBezTo>
                <a:cubicBezTo>
                  <a:pt x="665259" y="1152953"/>
                  <a:pt x="665431" y="1136244"/>
                  <a:pt x="657699" y="1122712"/>
                </a:cubicBezTo>
                <a:cubicBezTo>
                  <a:pt x="648609" y="1106804"/>
                  <a:pt x="607647" y="1074005"/>
                  <a:pt x="589661" y="1066011"/>
                </a:cubicBezTo>
                <a:cubicBezTo>
                  <a:pt x="567815" y="1056301"/>
                  <a:pt x="544302" y="1050891"/>
                  <a:pt x="521623" y="1043331"/>
                </a:cubicBezTo>
                <a:lnTo>
                  <a:pt x="487604" y="1031990"/>
                </a:lnTo>
                <a:cubicBezTo>
                  <a:pt x="382751" y="1058207"/>
                  <a:pt x="486965" y="1045926"/>
                  <a:pt x="419567" y="1020650"/>
                </a:cubicBezTo>
                <a:cubicBezTo>
                  <a:pt x="409885" y="1017019"/>
                  <a:pt x="275804" y="998492"/>
                  <a:pt x="272151" y="997970"/>
                </a:cubicBezTo>
                <a:cubicBezTo>
                  <a:pt x="264591" y="990410"/>
                  <a:pt x="254253" y="984852"/>
                  <a:pt x="249472" y="975289"/>
                </a:cubicBezTo>
                <a:cubicBezTo>
                  <a:pt x="238781" y="953906"/>
                  <a:pt x="226793" y="907248"/>
                  <a:pt x="226793" y="907248"/>
                </a:cubicBezTo>
                <a:cubicBezTo>
                  <a:pt x="232021" y="870646"/>
                  <a:pt x="238169" y="793792"/>
                  <a:pt x="260812" y="759825"/>
                </a:cubicBezTo>
                <a:cubicBezTo>
                  <a:pt x="268372" y="748485"/>
                  <a:pt x="277956" y="738259"/>
                  <a:pt x="283491" y="725804"/>
                </a:cubicBezTo>
                <a:cubicBezTo>
                  <a:pt x="293200" y="703957"/>
                  <a:pt x="292909" y="677655"/>
                  <a:pt x="306170" y="657763"/>
                </a:cubicBezTo>
                <a:cubicBezTo>
                  <a:pt x="313730" y="646423"/>
                  <a:pt x="323314" y="636196"/>
                  <a:pt x="328849" y="623742"/>
                </a:cubicBezTo>
                <a:cubicBezTo>
                  <a:pt x="338558" y="601895"/>
                  <a:pt x="343969" y="578381"/>
                  <a:pt x="351529" y="555701"/>
                </a:cubicBezTo>
                <a:cubicBezTo>
                  <a:pt x="355309" y="544361"/>
                  <a:pt x="356237" y="531626"/>
                  <a:pt x="362868" y="521680"/>
                </a:cubicBezTo>
                <a:lnTo>
                  <a:pt x="385548" y="487660"/>
                </a:lnTo>
                <a:cubicBezTo>
                  <a:pt x="389328" y="476320"/>
                  <a:pt x="391082" y="464088"/>
                  <a:pt x="396887" y="453639"/>
                </a:cubicBezTo>
                <a:cubicBezTo>
                  <a:pt x="410124" y="429811"/>
                  <a:pt x="427126" y="408278"/>
                  <a:pt x="442246" y="385598"/>
                </a:cubicBezTo>
                <a:lnTo>
                  <a:pt x="464925" y="351577"/>
                </a:lnTo>
                <a:cubicBezTo>
                  <a:pt x="472939" y="339556"/>
                  <a:pt x="494123" y="302957"/>
                  <a:pt x="510284" y="294876"/>
                </a:cubicBezTo>
                <a:cubicBezTo>
                  <a:pt x="531666" y="284184"/>
                  <a:pt x="555642" y="279755"/>
                  <a:pt x="578321" y="272195"/>
                </a:cubicBezTo>
                <a:lnTo>
                  <a:pt x="612340" y="260855"/>
                </a:lnTo>
                <a:cubicBezTo>
                  <a:pt x="627460" y="264635"/>
                  <a:pt x="642114" y="272195"/>
                  <a:pt x="657699" y="272195"/>
                </a:cubicBezTo>
                <a:cubicBezTo>
                  <a:pt x="669652" y="272195"/>
                  <a:pt x="680050" y="263448"/>
                  <a:pt x="691718" y="260855"/>
                </a:cubicBezTo>
                <a:cubicBezTo>
                  <a:pt x="811461" y="234245"/>
                  <a:pt x="717193" y="263703"/>
                  <a:pt x="793775" y="238175"/>
                </a:cubicBezTo>
                <a:cubicBezTo>
                  <a:pt x="797555" y="226835"/>
                  <a:pt x="805114" y="216108"/>
                  <a:pt x="805114" y="204154"/>
                </a:cubicBezTo>
                <a:cubicBezTo>
                  <a:pt x="805114" y="154084"/>
                  <a:pt x="766512" y="85347"/>
                  <a:pt x="816454" y="45391"/>
                </a:cubicBezTo>
                <a:cubicBezTo>
                  <a:pt x="825788" y="37924"/>
                  <a:pt x="839133" y="37831"/>
                  <a:pt x="850473" y="34051"/>
                </a:cubicBezTo>
                <a:cubicBezTo>
                  <a:pt x="858033" y="26491"/>
                  <a:pt x="863984" y="16871"/>
                  <a:pt x="873152" y="11370"/>
                </a:cubicBezTo>
                <a:cubicBezTo>
                  <a:pt x="894043" y="-1165"/>
                  <a:pt x="900504" y="30"/>
                  <a:pt x="918511" y="30"/>
                </a:cubicBezTo>
                <a:lnTo>
                  <a:pt x="963869" y="11370"/>
                </a:lnTo>
              </a:path>
            </a:pathLst>
          </a:cu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hlinkClick r:id="rId5" action="ppaction://hlinksldjump"/>
          </p:cNvPr>
          <p:cNvSpPr/>
          <p:nvPr/>
        </p:nvSpPr>
        <p:spPr>
          <a:xfrm>
            <a:off x="5613120" y="3481449"/>
            <a:ext cx="1213342" cy="1701033"/>
          </a:xfrm>
          <a:custGeom>
            <a:avLst/>
            <a:gdLst>
              <a:gd name="connsiteX0" fmla="*/ 181435 w 1213342"/>
              <a:gd name="connsiteY0" fmla="*/ 215464 h 1701033"/>
              <a:gd name="connsiteX1" fmla="*/ 181435 w 1213342"/>
              <a:gd name="connsiteY1" fmla="*/ 215464 h 1701033"/>
              <a:gd name="connsiteX2" fmla="*/ 238133 w 1213342"/>
              <a:gd name="connsiteY2" fmla="*/ 136082 h 1701033"/>
              <a:gd name="connsiteX3" fmla="*/ 272152 w 1213342"/>
              <a:gd name="connsiteY3" fmla="*/ 124742 h 1701033"/>
              <a:gd name="connsiteX4" fmla="*/ 328850 w 1213342"/>
              <a:gd name="connsiteY4" fmla="*/ 79381 h 1701033"/>
              <a:gd name="connsiteX5" fmla="*/ 374208 w 1213342"/>
              <a:gd name="connsiteY5" fmla="*/ 22680 h 1701033"/>
              <a:gd name="connsiteX6" fmla="*/ 442246 w 1213342"/>
              <a:gd name="connsiteY6" fmla="*/ 0 h 1701033"/>
              <a:gd name="connsiteX7" fmla="*/ 589662 w 1213342"/>
              <a:gd name="connsiteY7" fmla="*/ 34020 h 1701033"/>
              <a:gd name="connsiteX8" fmla="*/ 623680 w 1213342"/>
              <a:gd name="connsiteY8" fmla="*/ 45360 h 1701033"/>
              <a:gd name="connsiteX9" fmla="*/ 646360 w 1213342"/>
              <a:gd name="connsiteY9" fmla="*/ 68041 h 1701033"/>
              <a:gd name="connsiteX10" fmla="*/ 669039 w 1213342"/>
              <a:gd name="connsiteY10" fmla="*/ 102062 h 1701033"/>
              <a:gd name="connsiteX11" fmla="*/ 703058 w 1213342"/>
              <a:gd name="connsiteY11" fmla="*/ 147422 h 1701033"/>
              <a:gd name="connsiteX12" fmla="*/ 714398 w 1213342"/>
              <a:gd name="connsiteY12" fmla="*/ 226804 h 1701033"/>
              <a:gd name="connsiteX13" fmla="*/ 737077 w 1213342"/>
              <a:gd name="connsiteY13" fmla="*/ 328866 h 1701033"/>
              <a:gd name="connsiteX14" fmla="*/ 748417 w 1213342"/>
              <a:gd name="connsiteY14" fmla="*/ 362887 h 1701033"/>
              <a:gd name="connsiteX15" fmla="*/ 782435 w 1213342"/>
              <a:gd name="connsiteY15" fmla="*/ 374227 h 1701033"/>
              <a:gd name="connsiteX16" fmla="*/ 805115 w 1213342"/>
              <a:gd name="connsiteY16" fmla="*/ 396907 h 1701033"/>
              <a:gd name="connsiteX17" fmla="*/ 873153 w 1213342"/>
              <a:gd name="connsiteY17" fmla="*/ 419588 h 1701033"/>
              <a:gd name="connsiteX18" fmla="*/ 907171 w 1213342"/>
              <a:gd name="connsiteY18" fmla="*/ 442268 h 1701033"/>
              <a:gd name="connsiteX19" fmla="*/ 975209 w 1213342"/>
              <a:gd name="connsiteY19" fmla="*/ 464949 h 1701033"/>
              <a:gd name="connsiteX20" fmla="*/ 1009228 w 1213342"/>
              <a:gd name="connsiteY20" fmla="*/ 487629 h 1701033"/>
              <a:gd name="connsiteX21" fmla="*/ 1054587 w 1213342"/>
              <a:gd name="connsiteY21" fmla="*/ 532990 h 1701033"/>
              <a:gd name="connsiteX22" fmla="*/ 1122625 w 1213342"/>
              <a:gd name="connsiteY22" fmla="*/ 578351 h 1701033"/>
              <a:gd name="connsiteX23" fmla="*/ 1156643 w 1213342"/>
              <a:gd name="connsiteY23" fmla="*/ 601031 h 1701033"/>
              <a:gd name="connsiteX24" fmla="*/ 1213342 w 1213342"/>
              <a:gd name="connsiteY24" fmla="*/ 657732 h 1701033"/>
              <a:gd name="connsiteX25" fmla="*/ 1202002 w 1213342"/>
              <a:gd name="connsiteY25" fmla="*/ 782475 h 1701033"/>
              <a:gd name="connsiteX26" fmla="*/ 1190662 w 1213342"/>
              <a:gd name="connsiteY26" fmla="*/ 861856 h 1701033"/>
              <a:gd name="connsiteX27" fmla="*/ 1179323 w 1213342"/>
              <a:gd name="connsiteY27" fmla="*/ 1020620 h 1701033"/>
              <a:gd name="connsiteX28" fmla="*/ 1156643 w 1213342"/>
              <a:gd name="connsiteY28" fmla="*/ 1134022 h 1701033"/>
              <a:gd name="connsiteX29" fmla="*/ 1145304 w 1213342"/>
              <a:gd name="connsiteY29" fmla="*/ 1190723 h 1701033"/>
              <a:gd name="connsiteX30" fmla="*/ 1122625 w 1213342"/>
              <a:gd name="connsiteY30" fmla="*/ 1270105 h 1701033"/>
              <a:gd name="connsiteX31" fmla="*/ 1111285 w 1213342"/>
              <a:gd name="connsiteY31" fmla="*/ 1326806 h 1701033"/>
              <a:gd name="connsiteX32" fmla="*/ 1122625 w 1213342"/>
              <a:gd name="connsiteY32" fmla="*/ 1428868 h 1701033"/>
              <a:gd name="connsiteX33" fmla="*/ 1099945 w 1213342"/>
              <a:gd name="connsiteY33" fmla="*/ 1553610 h 1701033"/>
              <a:gd name="connsiteX34" fmla="*/ 1031907 w 1213342"/>
              <a:gd name="connsiteY34" fmla="*/ 1610311 h 1701033"/>
              <a:gd name="connsiteX35" fmla="*/ 1009228 w 1213342"/>
              <a:gd name="connsiteY35" fmla="*/ 1632992 h 1701033"/>
              <a:gd name="connsiteX36" fmla="*/ 975209 w 1213342"/>
              <a:gd name="connsiteY36" fmla="*/ 1644332 h 1701033"/>
              <a:gd name="connsiteX37" fmla="*/ 861813 w 1213342"/>
              <a:gd name="connsiteY37" fmla="*/ 1667012 h 1701033"/>
              <a:gd name="connsiteX38" fmla="*/ 759756 w 1213342"/>
              <a:gd name="connsiteY38" fmla="*/ 1689693 h 1701033"/>
              <a:gd name="connsiteX39" fmla="*/ 669039 w 1213342"/>
              <a:gd name="connsiteY39" fmla="*/ 1678353 h 1701033"/>
              <a:gd name="connsiteX40" fmla="*/ 623680 w 1213342"/>
              <a:gd name="connsiteY40" fmla="*/ 1667012 h 1701033"/>
              <a:gd name="connsiteX41" fmla="*/ 544303 w 1213342"/>
              <a:gd name="connsiteY41" fmla="*/ 1678353 h 1701033"/>
              <a:gd name="connsiteX42" fmla="*/ 351529 w 1213342"/>
              <a:gd name="connsiteY42" fmla="*/ 1701033 h 1701033"/>
              <a:gd name="connsiteX43" fmla="*/ 283491 w 1213342"/>
              <a:gd name="connsiteY43" fmla="*/ 1689693 h 1701033"/>
              <a:gd name="connsiteX44" fmla="*/ 226793 w 1213342"/>
              <a:gd name="connsiteY44" fmla="*/ 1632992 h 1701033"/>
              <a:gd name="connsiteX45" fmla="*/ 204114 w 1213342"/>
              <a:gd name="connsiteY45" fmla="*/ 1610311 h 1701033"/>
              <a:gd name="connsiteX46" fmla="*/ 181435 w 1213342"/>
              <a:gd name="connsiteY46" fmla="*/ 1530930 h 1701033"/>
              <a:gd name="connsiteX47" fmla="*/ 102057 w 1213342"/>
              <a:gd name="connsiteY47" fmla="*/ 1428868 h 1701033"/>
              <a:gd name="connsiteX48" fmla="*/ 68038 w 1213342"/>
              <a:gd name="connsiteY48" fmla="*/ 1360826 h 1701033"/>
              <a:gd name="connsiteX49" fmla="*/ 22680 w 1213342"/>
              <a:gd name="connsiteY49" fmla="*/ 1304125 h 1701033"/>
              <a:gd name="connsiteX50" fmla="*/ 0 w 1213342"/>
              <a:gd name="connsiteY50" fmla="*/ 1202063 h 1701033"/>
              <a:gd name="connsiteX51" fmla="*/ 11340 w 1213342"/>
              <a:gd name="connsiteY51" fmla="*/ 1156702 h 1701033"/>
              <a:gd name="connsiteX52" fmla="*/ 22680 w 1213342"/>
              <a:gd name="connsiteY52" fmla="*/ 907217 h 1701033"/>
              <a:gd name="connsiteX53" fmla="*/ 34019 w 1213342"/>
              <a:gd name="connsiteY53" fmla="*/ 839176 h 1701033"/>
              <a:gd name="connsiteX54" fmla="*/ 68038 w 1213342"/>
              <a:gd name="connsiteY54" fmla="*/ 725774 h 1701033"/>
              <a:gd name="connsiteX55" fmla="*/ 79378 w 1213342"/>
              <a:gd name="connsiteY55" fmla="*/ 691753 h 1701033"/>
              <a:gd name="connsiteX56" fmla="*/ 90718 w 1213342"/>
              <a:gd name="connsiteY56" fmla="*/ 657732 h 1701033"/>
              <a:gd name="connsiteX57" fmla="*/ 113397 w 1213342"/>
              <a:gd name="connsiteY57" fmla="*/ 623712 h 1701033"/>
              <a:gd name="connsiteX58" fmla="*/ 136076 w 1213342"/>
              <a:gd name="connsiteY58" fmla="*/ 487629 h 1701033"/>
              <a:gd name="connsiteX59" fmla="*/ 158755 w 1213342"/>
              <a:gd name="connsiteY59" fmla="*/ 396907 h 1701033"/>
              <a:gd name="connsiteX60" fmla="*/ 181435 w 1213342"/>
              <a:gd name="connsiteY60" fmla="*/ 192783 h 1701033"/>
              <a:gd name="connsiteX61" fmla="*/ 192774 w 1213342"/>
              <a:gd name="connsiteY61" fmla="*/ 158763 h 1701033"/>
              <a:gd name="connsiteX62" fmla="*/ 215454 w 1213342"/>
              <a:gd name="connsiteY62" fmla="*/ 124742 h 1701033"/>
              <a:gd name="connsiteX63" fmla="*/ 215454 w 1213342"/>
              <a:gd name="connsiteY63" fmla="*/ 124742 h 170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213342" h="1701033">
                <a:moveTo>
                  <a:pt x="181435" y="215464"/>
                </a:moveTo>
                <a:lnTo>
                  <a:pt x="181435" y="215464"/>
                </a:lnTo>
                <a:cubicBezTo>
                  <a:pt x="200334" y="189003"/>
                  <a:pt x="215141" y="159076"/>
                  <a:pt x="238133" y="136082"/>
                </a:cubicBezTo>
                <a:cubicBezTo>
                  <a:pt x="246585" y="127630"/>
                  <a:pt x="261461" y="130088"/>
                  <a:pt x="272152" y="124742"/>
                </a:cubicBezTo>
                <a:cubicBezTo>
                  <a:pt x="300764" y="110436"/>
                  <a:pt x="307755" y="100478"/>
                  <a:pt x="328850" y="79381"/>
                </a:cubicBezTo>
                <a:cubicBezTo>
                  <a:pt x="341146" y="42491"/>
                  <a:pt x="334067" y="40521"/>
                  <a:pt x="374208" y="22680"/>
                </a:cubicBezTo>
                <a:cubicBezTo>
                  <a:pt x="396054" y="12970"/>
                  <a:pt x="442246" y="0"/>
                  <a:pt x="442246" y="0"/>
                </a:cubicBezTo>
                <a:cubicBezTo>
                  <a:pt x="545288" y="14721"/>
                  <a:pt x="496269" y="2888"/>
                  <a:pt x="589662" y="34020"/>
                </a:cubicBezTo>
                <a:lnTo>
                  <a:pt x="623680" y="45360"/>
                </a:lnTo>
                <a:cubicBezTo>
                  <a:pt x="631240" y="52920"/>
                  <a:pt x="639681" y="59692"/>
                  <a:pt x="646360" y="68041"/>
                </a:cubicBezTo>
                <a:cubicBezTo>
                  <a:pt x="654874" y="78684"/>
                  <a:pt x="661118" y="90971"/>
                  <a:pt x="669039" y="102062"/>
                </a:cubicBezTo>
                <a:cubicBezTo>
                  <a:pt x="680024" y="117442"/>
                  <a:pt x="691718" y="132302"/>
                  <a:pt x="703058" y="147422"/>
                </a:cubicBezTo>
                <a:cubicBezTo>
                  <a:pt x="706838" y="173883"/>
                  <a:pt x="710004" y="200438"/>
                  <a:pt x="714398" y="226804"/>
                </a:cubicBezTo>
                <a:cubicBezTo>
                  <a:pt x="719076" y="254875"/>
                  <a:pt x="728920" y="300315"/>
                  <a:pt x="737077" y="328866"/>
                </a:cubicBezTo>
                <a:cubicBezTo>
                  <a:pt x="740361" y="340360"/>
                  <a:pt x="739965" y="354434"/>
                  <a:pt x="748417" y="362887"/>
                </a:cubicBezTo>
                <a:cubicBezTo>
                  <a:pt x="756869" y="371339"/>
                  <a:pt x="771096" y="370447"/>
                  <a:pt x="782435" y="374227"/>
                </a:cubicBezTo>
                <a:cubicBezTo>
                  <a:pt x="789995" y="381787"/>
                  <a:pt x="795552" y="392125"/>
                  <a:pt x="805115" y="396907"/>
                </a:cubicBezTo>
                <a:cubicBezTo>
                  <a:pt x="826497" y="407599"/>
                  <a:pt x="873153" y="419588"/>
                  <a:pt x="873153" y="419588"/>
                </a:cubicBezTo>
                <a:cubicBezTo>
                  <a:pt x="884492" y="427148"/>
                  <a:pt x="894717" y="436733"/>
                  <a:pt x="907171" y="442268"/>
                </a:cubicBezTo>
                <a:cubicBezTo>
                  <a:pt x="929017" y="451978"/>
                  <a:pt x="955318" y="451688"/>
                  <a:pt x="975209" y="464949"/>
                </a:cubicBezTo>
                <a:cubicBezTo>
                  <a:pt x="986549" y="472509"/>
                  <a:pt x="998880" y="478759"/>
                  <a:pt x="1009228" y="487629"/>
                </a:cubicBezTo>
                <a:cubicBezTo>
                  <a:pt x="1025463" y="501545"/>
                  <a:pt x="1036796" y="521128"/>
                  <a:pt x="1054587" y="532990"/>
                </a:cubicBezTo>
                <a:lnTo>
                  <a:pt x="1122625" y="578351"/>
                </a:lnTo>
                <a:cubicBezTo>
                  <a:pt x="1133964" y="585911"/>
                  <a:pt x="1147006" y="591394"/>
                  <a:pt x="1156643" y="601031"/>
                </a:cubicBezTo>
                <a:lnTo>
                  <a:pt x="1213342" y="657732"/>
                </a:lnTo>
                <a:cubicBezTo>
                  <a:pt x="1209562" y="699313"/>
                  <a:pt x="1206613" y="740978"/>
                  <a:pt x="1202002" y="782475"/>
                </a:cubicBezTo>
                <a:cubicBezTo>
                  <a:pt x="1199050" y="809040"/>
                  <a:pt x="1193196" y="835247"/>
                  <a:pt x="1190662" y="861856"/>
                </a:cubicBezTo>
                <a:cubicBezTo>
                  <a:pt x="1185632" y="914673"/>
                  <a:pt x="1184602" y="967827"/>
                  <a:pt x="1179323" y="1020620"/>
                </a:cubicBezTo>
                <a:cubicBezTo>
                  <a:pt x="1173263" y="1081227"/>
                  <a:pt x="1168244" y="1081814"/>
                  <a:pt x="1156643" y="1134022"/>
                </a:cubicBezTo>
                <a:cubicBezTo>
                  <a:pt x="1152462" y="1152838"/>
                  <a:pt x="1149485" y="1171907"/>
                  <a:pt x="1145304" y="1190723"/>
                </a:cubicBezTo>
                <a:cubicBezTo>
                  <a:pt x="1102895" y="1381575"/>
                  <a:pt x="1160497" y="1118606"/>
                  <a:pt x="1122625" y="1270105"/>
                </a:cubicBezTo>
                <a:cubicBezTo>
                  <a:pt x="1117951" y="1288804"/>
                  <a:pt x="1115065" y="1307906"/>
                  <a:pt x="1111285" y="1326806"/>
                </a:cubicBezTo>
                <a:cubicBezTo>
                  <a:pt x="1115065" y="1360827"/>
                  <a:pt x="1122625" y="1394638"/>
                  <a:pt x="1122625" y="1428868"/>
                </a:cubicBezTo>
                <a:cubicBezTo>
                  <a:pt x="1122625" y="1431995"/>
                  <a:pt x="1115892" y="1529688"/>
                  <a:pt x="1099945" y="1553610"/>
                </a:cubicBezTo>
                <a:cubicBezTo>
                  <a:pt x="1076854" y="1588248"/>
                  <a:pt x="1061793" y="1586401"/>
                  <a:pt x="1031907" y="1610311"/>
                </a:cubicBezTo>
                <a:cubicBezTo>
                  <a:pt x="1023559" y="1616990"/>
                  <a:pt x="1018396" y="1627491"/>
                  <a:pt x="1009228" y="1632992"/>
                </a:cubicBezTo>
                <a:cubicBezTo>
                  <a:pt x="998978" y="1639142"/>
                  <a:pt x="986856" y="1641644"/>
                  <a:pt x="975209" y="1644332"/>
                </a:cubicBezTo>
                <a:cubicBezTo>
                  <a:pt x="937649" y="1653000"/>
                  <a:pt x="899209" y="1657662"/>
                  <a:pt x="861813" y="1667012"/>
                </a:cubicBezTo>
                <a:cubicBezTo>
                  <a:pt x="797756" y="1683028"/>
                  <a:pt x="831736" y="1675296"/>
                  <a:pt x="759756" y="1689693"/>
                </a:cubicBezTo>
                <a:cubicBezTo>
                  <a:pt x="729517" y="1685913"/>
                  <a:pt x="699099" y="1683363"/>
                  <a:pt x="669039" y="1678353"/>
                </a:cubicBezTo>
                <a:cubicBezTo>
                  <a:pt x="653666" y="1675791"/>
                  <a:pt x="639265" y="1667012"/>
                  <a:pt x="623680" y="1667012"/>
                </a:cubicBezTo>
                <a:cubicBezTo>
                  <a:pt x="596952" y="1667012"/>
                  <a:pt x="570848" y="1675230"/>
                  <a:pt x="544303" y="1678353"/>
                </a:cubicBezTo>
                <a:cubicBezTo>
                  <a:pt x="306262" y="1706360"/>
                  <a:pt x="537501" y="1674465"/>
                  <a:pt x="351529" y="1701033"/>
                </a:cubicBezTo>
                <a:cubicBezTo>
                  <a:pt x="328850" y="1697253"/>
                  <a:pt x="303676" y="1700703"/>
                  <a:pt x="283491" y="1689693"/>
                </a:cubicBezTo>
                <a:cubicBezTo>
                  <a:pt x="260027" y="1676894"/>
                  <a:pt x="245692" y="1651892"/>
                  <a:pt x="226793" y="1632992"/>
                </a:cubicBezTo>
                <a:lnTo>
                  <a:pt x="204114" y="1610311"/>
                </a:lnTo>
                <a:cubicBezTo>
                  <a:pt x="201446" y="1599639"/>
                  <a:pt x="188828" y="1544238"/>
                  <a:pt x="181435" y="1530930"/>
                </a:cubicBezTo>
                <a:cubicBezTo>
                  <a:pt x="124111" y="1427741"/>
                  <a:pt x="157156" y="1494991"/>
                  <a:pt x="102057" y="1428868"/>
                </a:cubicBezTo>
                <a:cubicBezTo>
                  <a:pt x="61437" y="1380121"/>
                  <a:pt x="93608" y="1411968"/>
                  <a:pt x="68038" y="1360826"/>
                </a:cubicBezTo>
                <a:cubicBezTo>
                  <a:pt x="53734" y="1332217"/>
                  <a:pt x="43773" y="1325220"/>
                  <a:pt x="22680" y="1304125"/>
                </a:cubicBezTo>
                <a:cubicBezTo>
                  <a:pt x="10986" y="1269042"/>
                  <a:pt x="0" y="1241981"/>
                  <a:pt x="0" y="1202063"/>
                </a:cubicBezTo>
                <a:cubicBezTo>
                  <a:pt x="0" y="1186477"/>
                  <a:pt x="7560" y="1171822"/>
                  <a:pt x="11340" y="1156702"/>
                </a:cubicBezTo>
                <a:cubicBezTo>
                  <a:pt x="15120" y="1073540"/>
                  <a:pt x="16749" y="990253"/>
                  <a:pt x="22680" y="907217"/>
                </a:cubicBezTo>
                <a:cubicBezTo>
                  <a:pt x="24318" y="884282"/>
                  <a:pt x="29510" y="861723"/>
                  <a:pt x="34019" y="839176"/>
                </a:cubicBezTo>
                <a:cubicBezTo>
                  <a:pt x="42587" y="796335"/>
                  <a:pt x="53577" y="769159"/>
                  <a:pt x="68038" y="725774"/>
                </a:cubicBezTo>
                <a:lnTo>
                  <a:pt x="79378" y="691753"/>
                </a:lnTo>
                <a:cubicBezTo>
                  <a:pt x="83158" y="680413"/>
                  <a:pt x="84087" y="667678"/>
                  <a:pt x="90718" y="657732"/>
                </a:cubicBezTo>
                <a:lnTo>
                  <a:pt x="113397" y="623712"/>
                </a:lnTo>
                <a:cubicBezTo>
                  <a:pt x="145704" y="494470"/>
                  <a:pt x="96254" y="700022"/>
                  <a:pt x="136076" y="487629"/>
                </a:cubicBezTo>
                <a:cubicBezTo>
                  <a:pt x="141820" y="456992"/>
                  <a:pt x="158755" y="396907"/>
                  <a:pt x="158755" y="396907"/>
                </a:cubicBezTo>
                <a:cubicBezTo>
                  <a:pt x="166315" y="328866"/>
                  <a:pt x="159788" y="257730"/>
                  <a:pt x="181435" y="192783"/>
                </a:cubicBezTo>
                <a:cubicBezTo>
                  <a:pt x="185215" y="181443"/>
                  <a:pt x="186624" y="169013"/>
                  <a:pt x="192774" y="158763"/>
                </a:cubicBezTo>
                <a:cubicBezTo>
                  <a:pt x="218127" y="116506"/>
                  <a:pt x="215454" y="152750"/>
                  <a:pt x="215454" y="124742"/>
                </a:cubicBezTo>
                <a:lnTo>
                  <a:pt x="215454" y="124742"/>
                </a:lnTo>
              </a:path>
            </a:pathLst>
          </a:cu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>
            <a:hlinkClick r:id="rId4" action="ppaction://hlinksldjump"/>
          </p:cNvPr>
          <p:cNvSpPr/>
          <p:nvPr/>
        </p:nvSpPr>
        <p:spPr>
          <a:xfrm>
            <a:off x="5363648" y="1542204"/>
            <a:ext cx="1383436" cy="2324812"/>
          </a:xfrm>
          <a:custGeom>
            <a:avLst/>
            <a:gdLst>
              <a:gd name="connsiteX0" fmla="*/ 0 w 1383436"/>
              <a:gd name="connsiteY0" fmla="*/ 1508316 h 2324812"/>
              <a:gd name="connsiteX1" fmla="*/ 0 w 1383436"/>
              <a:gd name="connsiteY1" fmla="*/ 1508316 h 2324812"/>
              <a:gd name="connsiteX2" fmla="*/ 170095 w 1383436"/>
              <a:gd name="connsiteY2" fmla="*/ 1417594 h 2324812"/>
              <a:gd name="connsiteX3" fmla="*/ 204114 w 1383436"/>
              <a:gd name="connsiteY3" fmla="*/ 1394914 h 2324812"/>
              <a:gd name="connsiteX4" fmla="*/ 226793 w 1383436"/>
              <a:gd name="connsiteY4" fmla="*/ 1360893 h 2324812"/>
              <a:gd name="connsiteX5" fmla="*/ 272152 w 1383436"/>
              <a:gd name="connsiteY5" fmla="*/ 1236151 h 2324812"/>
              <a:gd name="connsiteX6" fmla="*/ 283491 w 1383436"/>
              <a:gd name="connsiteY6" fmla="*/ 1202130 h 2324812"/>
              <a:gd name="connsiteX7" fmla="*/ 272152 w 1383436"/>
              <a:gd name="connsiteY7" fmla="*/ 1145429 h 2324812"/>
              <a:gd name="connsiteX8" fmla="*/ 306171 w 1383436"/>
              <a:gd name="connsiteY8" fmla="*/ 929965 h 2324812"/>
              <a:gd name="connsiteX9" fmla="*/ 317510 w 1383436"/>
              <a:gd name="connsiteY9" fmla="*/ 895944 h 2324812"/>
              <a:gd name="connsiteX10" fmla="*/ 340190 w 1383436"/>
              <a:gd name="connsiteY10" fmla="*/ 861923 h 2324812"/>
              <a:gd name="connsiteX11" fmla="*/ 374208 w 1383436"/>
              <a:gd name="connsiteY11" fmla="*/ 793882 h 2324812"/>
              <a:gd name="connsiteX12" fmla="*/ 385548 w 1383436"/>
              <a:gd name="connsiteY12" fmla="*/ 759861 h 2324812"/>
              <a:gd name="connsiteX13" fmla="*/ 408227 w 1383436"/>
              <a:gd name="connsiteY13" fmla="*/ 725841 h 2324812"/>
              <a:gd name="connsiteX14" fmla="*/ 419567 w 1383436"/>
              <a:gd name="connsiteY14" fmla="*/ 691820 h 2324812"/>
              <a:gd name="connsiteX15" fmla="*/ 442246 w 1383436"/>
              <a:gd name="connsiteY15" fmla="*/ 657799 h 2324812"/>
              <a:gd name="connsiteX16" fmla="*/ 453586 w 1383436"/>
              <a:gd name="connsiteY16" fmla="*/ 623779 h 2324812"/>
              <a:gd name="connsiteX17" fmla="*/ 476265 w 1383436"/>
              <a:gd name="connsiteY17" fmla="*/ 601098 h 2324812"/>
              <a:gd name="connsiteX18" fmla="*/ 498944 w 1383436"/>
              <a:gd name="connsiteY18" fmla="*/ 567078 h 2324812"/>
              <a:gd name="connsiteX19" fmla="*/ 510284 w 1383436"/>
              <a:gd name="connsiteY19" fmla="*/ 521717 h 2324812"/>
              <a:gd name="connsiteX20" fmla="*/ 521624 w 1383436"/>
              <a:gd name="connsiteY20" fmla="*/ 487696 h 2324812"/>
              <a:gd name="connsiteX21" fmla="*/ 487605 w 1383436"/>
              <a:gd name="connsiteY21" fmla="*/ 362954 h 2324812"/>
              <a:gd name="connsiteX22" fmla="*/ 464926 w 1383436"/>
              <a:gd name="connsiteY22" fmla="*/ 340273 h 2324812"/>
              <a:gd name="connsiteX23" fmla="*/ 419567 w 1383436"/>
              <a:gd name="connsiteY23" fmla="*/ 272232 h 2324812"/>
              <a:gd name="connsiteX24" fmla="*/ 396888 w 1383436"/>
              <a:gd name="connsiteY24" fmla="*/ 204190 h 2324812"/>
              <a:gd name="connsiteX25" fmla="*/ 408227 w 1383436"/>
              <a:gd name="connsiteY25" fmla="*/ 124809 h 2324812"/>
              <a:gd name="connsiteX26" fmla="*/ 442246 w 1383436"/>
              <a:gd name="connsiteY26" fmla="*/ 56767 h 2324812"/>
              <a:gd name="connsiteX27" fmla="*/ 464926 w 1383436"/>
              <a:gd name="connsiteY27" fmla="*/ 34087 h 2324812"/>
              <a:gd name="connsiteX28" fmla="*/ 498944 w 1383436"/>
              <a:gd name="connsiteY28" fmla="*/ 11407 h 2324812"/>
              <a:gd name="connsiteX29" fmla="*/ 532963 w 1383436"/>
              <a:gd name="connsiteY29" fmla="*/ 66 h 2324812"/>
              <a:gd name="connsiteX30" fmla="*/ 601001 w 1383436"/>
              <a:gd name="connsiteY30" fmla="*/ 11407 h 2324812"/>
              <a:gd name="connsiteX31" fmla="*/ 635020 w 1383436"/>
              <a:gd name="connsiteY31" fmla="*/ 66 h 2324812"/>
              <a:gd name="connsiteX32" fmla="*/ 759756 w 1383436"/>
              <a:gd name="connsiteY32" fmla="*/ 34087 h 2324812"/>
              <a:gd name="connsiteX33" fmla="*/ 793775 w 1383436"/>
              <a:gd name="connsiteY33" fmla="*/ 22747 h 2324812"/>
              <a:gd name="connsiteX34" fmla="*/ 929851 w 1383436"/>
              <a:gd name="connsiteY34" fmla="*/ 22747 h 2324812"/>
              <a:gd name="connsiteX35" fmla="*/ 1031907 w 1383436"/>
              <a:gd name="connsiteY35" fmla="*/ 34087 h 2324812"/>
              <a:gd name="connsiteX36" fmla="*/ 1065926 w 1383436"/>
              <a:gd name="connsiteY36" fmla="*/ 22747 h 2324812"/>
              <a:gd name="connsiteX37" fmla="*/ 1202002 w 1383436"/>
              <a:gd name="connsiteY37" fmla="*/ 45427 h 2324812"/>
              <a:gd name="connsiteX38" fmla="*/ 1236021 w 1383436"/>
              <a:gd name="connsiteY38" fmla="*/ 56767 h 2324812"/>
              <a:gd name="connsiteX39" fmla="*/ 1338078 w 1383436"/>
              <a:gd name="connsiteY39" fmla="*/ 79448 h 2324812"/>
              <a:gd name="connsiteX40" fmla="*/ 1360757 w 1383436"/>
              <a:gd name="connsiteY40" fmla="*/ 170170 h 2324812"/>
              <a:gd name="connsiteX41" fmla="*/ 1372097 w 1383436"/>
              <a:gd name="connsiteY41" fmla="*/ 204190 h 2324812"/>
              <a:gd name="connsiteX42" fmla="*/ 1383436 w 1383436"/>
              <a:gd name="connsiteY42" fmla="*/ 260891 h 2324812"/>
              <a:gd name="connsiteX43" fmla="*/ 1372097 w 1383436"/>
              <a:gd name="connsiteY43" fmla="*/ 714500 h 2324812"/>
              <a:gd name="connsiteX44" fmla="*/ 1360757 w 1383436"/>
              <a:gd name="connsiteY44" fmla="*/ 782542 h 2324812"/>
              <a:gd name="connsiteX45" fmla="*/ 1338078 w 1383436"/>
              <a:gd name="connsiteY45" fmla="*/ 986666 h 2324812"/>
              <a:gd name="connsiteX46" fmla="*/ 1326738 w 1383436"/>
              <a:gd name="connsiteY46" fmla="*/ 1066047 h 2324812"/>
              <a:gd name="connsiteX47" fmla="*/ 1315398 w 1383436"/>
              <a:gd name="connsiteY47" fmla="*/ 1100068 h 2324812"/>
              <a:gd name="connsiteX48" fmla="*/ 1304059 w 1383436"/>
              <a:gd name="connsiteY48" fmla="*/ 1156769 h 2324812"/>
              <a:gd name="connsiteX49" fmla="*/ 1292719 w 1383436"/>
              <a:gd name="connsiteY49" fmla="*/ 1202130 h 2324812"/>
              <a:gd name="connsiteX50" fmla="*/ 1270040 w 1383436"/>
              <a:gd name="connsiteY50" fmla="*/ 1326872 h 2324812"/>
              <a:gd name="connsiteX51" fmla="*/ 1270040 w 1383436"/>
              <a:gd name="connsiteY51" fmla="*/ 2177389 h 2324812"/>
              <a:gd name="connsiteX52" fmla="*/ 1224681 w 1383436"/>
              <a:gd name="connsiteY52" fmla="*/ 2324812 h 2324812"/>
              <a:gd name="connsiteX53" fmla="*/ 1167983 w 1383436"/>
              <a:gd name="connsiteY53" fmla="*/ 2313472 h 2324812"/>
              <a:gd name="connsiteX54" fmla="*/ 1133964 w 1383436"/>
              <a:gd name="connsiteY54" fmla="*/ 2290791 h 2324812"/>
              <a:gd name="connsiteX55" fmla="*/ 1054587 w 1383436"/>
              <a:gd name="connsiteY55" fmla="*/ 2200070 h 2324812"/>
              <a:gd name="connsiteX56" fmla="*/ 1043247 w 1383436"/>
              <a:gd name="connsiteY56" fmla="*/ 2120688 h 2324812"/>
              <a:gd name="connsiteX57" fmla="*/ 1031907 w 1383436"/>
              <a:gd name="connsiteY57" fmla="*/ 2018626 h 2324812"/>
              <a:gd name="connsiteX58" fmla="*/ 1009228 w 1383436"/>
              <a:gd name="connsiteY58" fmla="*/ 1984605 h 2324812"/>
              <a:gd name="connsiteX59" fmla="*/ 918511 w 1383436"/>
              <a:gd name="connsiteY59" fmla="*/ 1905224 h 2324812"/>
              <a:gd name="connsiteX60" fmla="*/ 873152 w 1383436"/>
              <a:gd name="connsiteY60" fmla="*/ 1848523 h 2324812"/>
              <a:gd name="connsiteX61" fmla="*/ 850473 w 1383436"/>
              <a:gd name="connsiteY61" fmla="*/ 1814502 h 2324812"/>
              <a:gd name="connsiteX62" fmla="*/ 782435 w 1383436"/>
              <a:gd name="connsiteY62" fmla="*/ 1780481 h 2324812"/>
              <a:gd name="connsiteX63" fmla="*/ 646360 w 1383436"/>
              <a:gd name="connsiteY63" fmla="*/ 1814502 h 2324812"/>
              <a:gd name="connsiteX64" fmla="*/ 612341 w 1383436"/>
              <a:gd name="connsiteY64" fmla="*/ 1825842 h 2324812"/>
              <a:gd name="connsiteX65" fmla="*/ 544303 w 1383436"/>
              <a:gd name="connsiteY65" fmla="*/ 1859863 h 2324812"/>
              <a:gd name="connsiteX66" fmla="*/ 487605 w 1383436"/>
              <a:gd name="connsiteY66" fmla="*/ 1905224 h 2324812"/>
              <a:gd name="connsiteX67" fmla="*/ 442246 w 1383436"/>
              <a:gd name="connsiteY67" fmla="*/ 1961925 h 2324812"/>
              <a:gd name="connsiteX68" fmla="*/ 430907 w 1383436"/>
              <a:gd name="connsiteY68" fmla="*/ 1995946 h 2324812"/>
              <a:gd name="connsiteX69" fmla="*/ 408227 w 1383436"/>
              <a:gd name="connsiteY69" fmla="*/ 1973265 h 2324812"/>
              <a:gd name="connsiteX70" fmla="*/ 340190 w 1383436"/>
              <a:gd name="connsiteY70" fmla="*/ 1950585 h 2324812"/>
              <a:gd name="connsiteX71" fmla="*/ 283491 w 1383436"/>
              <a:gd name="connsiteY71" fmla="*/ 1905224 h 2324812"/>
              <a:gd name="connsiteX72" fmla="*/ 226793 w 1383436"/>
              <a:gd name="connsiteY72" fmla="*/ 1859863 h 2324812"/>
              <a:gd name="connsiteX73" fmla="*/ 215454 w 1383436"/>
              <a:gd name="connsiteY73" fmla="*/ 1825842 h 2324812"/>
              <a:gd name="connsiteX74" fmla="*/ 136076 w 1383436"/>
              <a:gd name="connsiteY74" fmla="*/ 1769141 h 2324812"/>
              <a:gd name="connsiteX75" fmla="*/ 68038 w 1383436"/>
              <a:gd name="connsiteY75" fmla="*/ 1689760 h 2324812"/>
              <a:gd name="connsiteX76" fmla="*/ 45359 w 1383436"/>
              <a:gd name="connsiteY76" fmla="*/ 1667079 h 2324812"/>
              <a:gd name="connsiteX77" fmla="*/ 34019 w 1383436"/>
              <a:gd name="connsiteY77" fmla="*/ 1587698 h 2324812"/>
              <a:gd name="connsiteX78" fmla="*/ 34019 w 1383436"/>
              <a:gd name="connsiteY78" fmla="*/ 1587698 h 2324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1383436" h="2324812">
                <a:moveTo>
                  <a:pt x="0" y="1508316"/>
                </a:moveTo>
                <a:lnTo>
                  <a:pt x="0" y="1508316"/>
                </a:lnTo>
                <a:cubicBezTo>
                  <a:pt x="56698" y="1478075"/>
                  <a:pt x="113923" y="1448802"/>
                  <a:pt x="170095" y="1417594"/>
                </a:cubicBezTo>
                <a:cubicBezTo>
                  <a:pt x="182009" y="1410975"/>
                  <a:pt x="194477" y="1404551"/>
                  <a:pt x="204114" y="1394914"/>
                </a:cubicBezTo>
                <a:cubicBezTo>
                  <a:pt x="213751" y="1385277"/>
                  <a:pt x="220698" y="1373083"/>
                  <a:pt x="226793" y="1360893"/>
                </a:cubicBezTo>
                <a:cubicBezTo>
                  <a:pt x="242569" y="1329340"/>
                  <a:pt x="261570" y="1267899"/>
                  <a:pt x="272152" y="1236151"/>
                </a:cubicBezTo>
                <a:lnTo>
                  <a:pt x="283491" y="1202130"/>
                </a:lnTo>
                <a:cubicBezTo>
                  <a:pt x="279711" y="1183230"/>
                  <a:pt x="272152" y="1164704"/>
                  <a:pt x="272152" y="1145429"/>
                </a:cubicBezTo>
                <a:cubicBezTo>
                  <a:pt x="272152" y="1013680"/>
                  <a:pt x="274295" y="1025597"/>
                  <a:pt x="306171" y="929965"/>
                </a:cubicBezTo>
                <a:cubicBezTo>
                  <a:pt x="309951" y="918625"/>
                  <a:pt x="310879" y="905890"/>
                  <a:pt x="317510" y="895944"/>
                </a:cubicBezTo>
                <a:lnTo>
                  <a:pt x="340190" y="861923"/>
                </a:lnTo>
                <a:cubicBezTo>
                  <a:pt x="368690" y="776417"/>
                  <a:pt x="330246" y="881811"/>
                  <a:pt x="374208" y="793882"/>
                </a:cubicBezTo>
                <a:cubicBezTo>
                  <a:pt x="379554" y="783190"/>
                  <a:pt x="380202" y="770553"/>
                  <a:pt x="385548" y="759861"/>
                </a:cubicBezTo>
                <a:cubicBezTo>
                  <a:pt x="391643" y="747671"/>
                  <a:pt x="402132" y="738031"/>
                  <a:pt x="408227" y="725841"/>
                </a:cubicBezTo>
                <a:cubicBezTo>
                  <a:pt x="413573" y="715149"/>
                  <a:pt x="414221" y="702512"/>
                  <a:pt x="419567" y="691820"/>
                </a:cubicBezTo>
                <a:cubicBezTo>
                  <a:pt x="425662" y="679630"/>
                  <a:pt x="436151" y="669989"/>
                  <a:pt x="442246" y="657799"/>
                </a:cubicBezTo>
                <a:cubicBezTo>
                  <a:pt x="447592" y="647107"/>
                  <a:pt x="447436" y="634029"/>
                  <a:pt x="453586" y="623779"/>
                </a:cubicBezTo>
                <a:cubicBezTo>
                  <a:pt x="459087" y="614611"/>
                  <a:pt x="469586" y="609447"/>
                  <a:pt x="476265" y="601098"/>
                </a:cubicBezTo>
                <a:cubicBezTo>
                  <a:pt x="484779" y="590455"/>
                  <a:pt x="491384" y="578418"/>
                  <a:pt x="498944" y="567078"/>
                </a:cubicBezTo>
                <a:cubicBezTo>
                  <a:pt x="502724" y="551958"/>
                  <a:pt x="506002" y="536703"/>
                  <a:pt x="510284" y="521717"/>
                </a:cubicBezTo>
                <a:cubicBezTo>
                  <a:pt x="513568" y="510223"/>
                  <a:pt x="521624" y="499650"/>
                  <a:pt x="521624" y="487696"/>
                </a:cubicBezTo>
                <a:cubicBezTo>
                  <a:pt x="521624" y="469981"/>
                  <a:pt x="496498" y="371848"/>
                  <a:pt x="487605" y="362954"/>
                </a:cubicBezTo>
                <a:cubicBezTo>
                  <a:pt x="480045" y="355394"/>
                  <a:pt x="471341" y="348826"/>
                  <a:pt x="464926" y="340273"/>
                </a:cubicBezTo>
                <a:cubicBezTo>
                  <a:pt x="448572" y="318466"/>
                  <a:pt x="428186" y="298091"/>
                  <a:pt x="419567" y="272232"/>
                </a:cubicBezTo>
                <a:lnTo>
                  <a:pt x="396888" y="204190"/>
                </a:lnTo>
                <a:cubicBezTo>
                  <a:pt x="400668" y="177730"/>
                  <a:pt x="402985" y="151019"/>
                  <a:pt x="408227" y="124809"/>
                </a:cubicBezTo>
                <a:cubicBezTo>
                  <a:pt x="413816" y="96863"/>
                  <a:pt x="424408" y="79066"/>
                  <a:pt x="442246" y="56767"/>
                </a:cubicBezTo>
                <a:cubicBezTo>
                  <a:pt x="448925" y="48418"/>
                  <a:pt x="456577" y="40766"/>
                  <a:pt x="464926" y="34087"/>
                </a:cubicBezTo>
                <a:cubicBezTo>
                  <a:pt x="475568" y="25573"/>
                  <a:pt x="486755" y="17502"/>
                  <a:pt x="498944" y="11407"/>
                </a:cubicBezTo>
                <a:cubicBezTo>
                  <a:pt x="509635" y="6061"/>
                  <a:pt x="521623" y="3846"/>
                  <a:pt x="532963" y="66"/>
                </a:cubicBezTo>
                <a:cubicBezTo>
                  <a:pt x="555642" y="3846"/>
                  <a:pt x="578009" y="11407"/>
                  <a:pt x="601001" y="11407"/>
                </a:cubicBezTo>
                <a:cubicBezTo>
                  <a:pt x="612954" y="11407"/>
                  <a:pt x="623116" y="-1016"/>
                  <a:pt x="635020" y="66"/>
                </a:cubicBezTo>
                <a:cubicBezTo>
                  <a:pt x="670185" y="3263"/>
                  <a:pt x="721917" y="21474"/>
                  <a:pt x="759756" y="34087"/>
                </a:cubicBezTo>
                <a:cubicBezTo>
                  <a:pt x="771096" y="30307"/>
                  <a:pt x="781822" y="22747"/>
                  <a:pt x="793775" y="22747"/>
                </a:cubicBezTo>
                <a:cubicBezTo>
                  <a:pt x="945691" y="22747"/>
                  <a:pt x="850097" y="49332"/>
                  <a:pt x="929851" y="22747"/>
                </a:cubicBezTo>
                <a:cubicBezTo>
                  <a:pt x="963870" y="26527"/>
                  <a:pt x="997679" y="34087"/>
                  <a:pt x="1031907" y="34087"/>
                </a:cubicBezTo>
                <a:cubicBezTo>
                  <a:pt x="1043860" y="34087"/>
                  <a:pt x="1053973" y="22747"/>
                  <a:pt x="1065926" y="22747"/>
                </a:cubicBezTo>
                <a:cubicBezTo>
                  <a:pt x="1085128" y="22747"/>
                  <a:pt x="1176247" y="38988"/>
                  <a:pt x="1202002" y="45427"/>
                </a:cubicBezTo>
                <a:cubicBezTo>
                  <a:pt x="1213598" y="48326"/>
                  <a:pt x="1224353" y="54174"/>
                  <a:pt x="1236021" y="56767"/>
                </a:cubicBezTo>
                <a:cubicBezTo>
                  <a:pt x="1355764" y="83378"/>
                  <a:pt x="1261496" y="53920"/>
                  <a:pt x="1338078" y="79448"/>
                </a:cubicBezTo>
                <a:cubicBezTo>
                  <a:pt x="1364001" y="157227"/>
                  <a:pt x="1333384" y="60675"/>
                  <a:pt x="1360757" y="170170"/>
                </a:cubicBezTo>
                <a:cubicBezTo>
                  <a:pt x="1363656" y="181767"/>
                  <a:pt x="1369198" y="192593"/>
                  <a:pt x="1372097" y="204190"/>
                </a:cubicBezTo>
                <a:cubicBezTo>
                  <a:pt x="1376772" y="222889"/>
                  <a:pt x="1379656" y="241991"/>
                  <a:pt x="1383436" y="260891"/>
                </a:cubicBezTo>
                <a:cubicBezTo>
                  <a:pt x="1379656" y="412094"/>
                  <a:pt x="1378666" y="563393"/>
                  <a:pt x="1372097" y="714500"/>
                </a:cubicBezTo>
                <a:cubicBezTo>
                  <a:pt x="1371098" y="737472"/>
                  <a:pt x="1363609" y="759726"/>
                  <a:pt x="1360757" y="782542"/>
                </a:cubicBezTo>
                <a:cubicBezTo>
                  <a:pt x="1352266" y="850473"/>
                  <a:pt x="1347760" y="918894"/>
                  <a:pt x="1338078" y="986666"/>
                </a:cubicBezTo>
                <a:cubicBezTo>
                  <a:pt x="1334298" y="1013126"/>
                  <a:pt x="1331980" y="1039837"/>
                  <a:pt x="1326738" y="1066047"/>
                </a:cubicBezTo>
                <a:cubicBezTo>
                  <a:pt x="1324394" y="1077769"/>
                  <a:pt x="1318297" y="1088471"/>
                  <a:pt x="1315398" y="1100068"/>
                </a:cubicBezTo>
                <a:cubicBezTo>
                  <a:pt x="1310724" y="1118767"/>
                  <a:pt x="1308240" y="1137953"/>
                  <a:pt x="1304059" y="1156769"/>
                </a:cubicBezTo>
                <a:cubicBezTo>
                  <a:pt x="1300678" y="1171984"/>
                  <a:pt x="1295507" y="1186796"/>
                  <a:pt x="1292719" y="1202130"/>
                </a:cubicBezTo>
                <a:cubicBezTo>
                  <a:pt x="1265629" y="1351131"/>
                  <a:pt x="1295760" y="1223983"/>
                  <a:pt x="1270040" y="1326872"/>
                </a:cubicBezTo>
                <a:cubicBezTo>
                  <a:pt x="1279839" y="1787488"/>
                  <a:pt x="1289981" y="1788513"/>
                  <a:pt x="1270040" y="2177389"/>
                </a:cubicBezTo>
                <a:cubicBezTo>
                  <a:pt x="1263141" y="2311921"/>
                  <a:pt x="1291587" y="2280206"/>
                  <a:pt x="1224681" y="2324812"/>
                </a:cubicBezTo>
                <a:cubicBezTo>
                  <a:pt x="1205782" y="2321032"/>
                  <a:pt x="1186029" y="2320240"/>
                  <a:pt x="1167983" y="2313472"/>
                </a:cubicBezTo>
                <a:cubicBezTo>
                  <a:pt x="1155222" y="2308686"/>
                  <a:pt x="1144221" y="2299766"/>
                  <a:pt x="1133964" y="2290791"/>
                </a:cubicBezTo>
                <a:cubicBezTo>
                  <a:pt x="1080896" y="2244354"/>
                  <a:pt x="1085327" y="2246182"/>
                  <a:pt x="1054587" y="2200070"/>
                </a:cubicBezTo>
                <a:cubicBezTo>
                  <a:pt x="1050807" y="2173609"/>
                  <a:pt x="1046562" y="2147211"/>
                  <a:pt x="1043247" y="2120688"/>
                </a:cubicBezTo>
                <a:cubicBezTo>
                  <a:pt x="1039001" y="2086722"/>
                  <a:pt x="1040209" y="2051834"/>
                  <a:pt x="1031907" y="2018626"/>
                </a:cubicBezTo>
                <a:cubicBezTo>
                  <a:pt x="1028602" y="2005404"/>
                  <a:pt x="1018203" y="1994862"/>
                  <a:pt x="1009228" y="1984605"/>
                </a:cubicBezTo>
                <a:cubicBezTo>
                  <a:pt x="962794" y="1931534"/>
                  <a:pt x="964622" y="1935966"/>
                  <a:pt x="918511" y="1905224"/>
                </a:cubicBezTo>
                <a:cubicBezTo>
                  <a:pt x="896434" y="1838991"/>
                  <a:pt x="924445" y="1899819"/>
                  <a:pt x="873152" y="1848523"/>
                </a:cubicBezTo>
                <a:cubicBezTo>
                  <a:pt x="863515" y="1838886"/>
                  <a:pt x="860110" y="1824139"/>
                  <a:pt x="850473" y="1814502"/>
                </a:cubicBezTo>
                <a:cubicBezTo>
                  <a:pt x="828492" y="1792520"/>
                  <a:pt x="810102" y="1789704"/>
                  <a:pt x="782435" y="1780481"/>
                </a:cubicBezTo>
                <a:cubicBezTo>
                  <a:pt x="690817" y="1795753"/>
                  <a:pt x="736210" y="1784551"/>
                  <a:pt x="646360" y="1814502"/>
                </a:cubicBezTo>
                <a:lnTo>
                  <a:pt x="612341" y="1825842"/>
                </a:lnTo>
                <a:cubicBezTo>
                  <a:pt x="514856" y="1890837"/>
                  <a:pt x="638192" y="1812917"/>
                  <a:pt x="544303" y="1859863"/>
                </a:cubicBezTo>
                <a:cubicBezTo>
                  <a:pt x="515691" y="1874169"/>
                  <a:pt x="508700" y="1884127"/>
                  <a:pt x="487605" y="1905224"/>
                </a:cubicBezTo>
                <a:cubicBezTo>
                  <a:pt x="459100" y="1990741"/>
                  <a:pt x="500867" y="1888644"/>
                  <a:pt x="442246" y="1961925"/>
                </a:cubicBezTo>
                <a:cubicBezTo>
                  <a:pt x="434779" y="1971259"/>
                  <a:pt x="434687" y="1984606"/>
                  <a:pt x="430907" y="1995946"/>
                </a:cubicBezTo>
                <a:cubicBezTo>
                  <a:pt x="423347" y="1988386"/>
                  <a:pt x="417790" y="1978047"/>
                  <a:pt x="408227" y="1973265"/>
                </a:cubicBezTo>
                <a:cubicBezTo>
                  <a:pt x="386845" y="1962573"/>
                  <a:pt x="340190" y="1950585"/>
                  <a:pt x="340190" y="1950585"/>
                </a:cubicBezTo>
                <a:cubicBezTo>
                  <a:pt x="285424" y="1895817"/>
                  <a:pt x="355022" y="1962452"/>
                  <a:pt x="283491" y="1905224"/>
                </a:cubicBezTo>
                <a:cubicBezTo>
                  <a:pt x="202701" y="1840589"/>
                  <a:pt x="331499" y="1929669"/>
                  <a:pt x="226793" y="1859863"/>
                </a:cubicBezTo>
                <a:cubicBezTo>
                  <a:pt x="223013" y="1848523"/>
                  <a:pt x="222402" y="1835569"/>
                  <a:pt x="215454" y="1825842"/>
                </a:cubicBezTo>
                <a:cubicBezTo>
                  <a:pt x="181823" y="1778755"/>
                  <a:pt x="179100" y="1783483"/>
                  <a:pt x="136076" y="1769141"/>
                </a:cubicBezTo>
                <a:cubicBezTo>
                  <a:pt x="101535" y="1717328"/>
                  <a:pt x="123035" y="1744761"/>
                  <a:pt x="68038" y="1689760"/>
                </a:cubicBezTo>
                <a:lnTo>
                  <a:pt x="45359" y="1667079"/>
                </a:lnTo>
                <a:cubicBezTo>
                  <a:pt x="29238" y="1618715"/>
                  <a:pt x="34019" y="1645012"/>
                  <a:pt x="34019" y="1587698"/>
                </a:cubicBezTo>
                <a:lnTo>
                  <a:pt x="34019" y="1587698"/>
                </a:lnTo>
              </a:path>
            </a:pathLst>
          </a:cu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>
            <a:hlinkClick r:id="rId6" action="ppaction://hlinksldjump"/>
          </p:cNvPr>
          <p:cNvSpPr/>
          <p:nvPr/>
        </p:nvSpPr>
        <p:spPr>
          <a:xfrm>
            <a:off x="4615232" y="4014439"/>
            <a:ext cx="589662" cy="861857"/>
          </a:xfrm>
          <a:custGeom>
            <a:avLst/>
            <a:gdLst>
              <a:gd name="connsiteX0" fmla="*/ 306171 w 589662"/>
              <a:gd name="connsiteY0" fmla="*/ 0 h 861857"/>
              <a:gd name="connsiteX1" fmla="*/ 306171 w 589662"/>
              <a:gd name="connsiteY1" fmla="*/ 0 h 861857"/>
              <a:gd name="connsiteX2" fmla="*/ 204114 w 589662"/>
              <a:gd name="connsiteY2" fmla="*/ 22680 h 861857"/>
              <a:gd name="connsiteX3" fmla="*/ 181435 w 589662"/>
              <a:gd name="connsiteY3" fmla="*/ 45361 h 861857"/>
              <a:gd name="connsiteX4" fmla="*/ 147416 w 589662"/>
              <a:gd name="connsiteY4" fmla="*/ 56701 h 861857"/>
              <a:gd name="connsiteX5" fmla="*/ 124736 w 589662"/>
              <a:gd name="connsiteY5" fmla="*/ 79382 h 861857"/>
              <a:gd name="connsiteX6" fmla="*/ 90717 w 589662"/>
              <a:gd name="connsiteY6" fmla="*/ 136083 h 861857"/>
              <a:gd name="connsiteX7" fmla="*/ 68038 w 589662"/>
              <a:gd name="connsiteY7" fmla="*/ 204124 h 861857"/>
              <a:gd name="connsiteX8" fmla="*/ 45359 w 589662"/>
              <a:gd name="connsiteY8" fmla="*/ 238145 h 861857"/>
              <a:gd name="connsiteX9" fmla="*/ 22680 w 589662"/>
              <a:gd name="connsiteY9" fmla="*/ 306186 h 861857"/>
              <a:gd name="connsiteX10" fmla="*/ 11340 w 589662"/>
              <a:gd name="connsiteY10" fmla="*/ 340207 h 861857"/>
              <a:gd name="connsiteX11" fmla="*/ 0 w 589662"/>
              <a:gd name="connsiteY11" fmla="*/ 374227 h 861857"/>
              <a:gd name="connsiteX12" fmla="*/ 22680 w 589662"/>
              <a:gd name="connsiteY12" fmla="*/ 567011 h 861857"/>
              <a:gd name="connsiteX13" fmla="*/ 45359 w 589662"/>
              <a:gd name="connsiteY13" fmla="*/ 635053 h 861857"/>
              <a:gd name="connsiteX14" fmla="*/ 68038 w 589662"/>
              <a:gd name="connsiteY14" fmla="*/ 669073 h 861857"/>
              <a:gd name="connsiteX15" fmla="*/ 102057 w 589662"/>
              <a:gd name="connsiteY15" fmla="*/ 737115 h 861857"/>
              <a:gd name="connsiteX16" fmla="*/ 170095 w 589662"/>
              <a:gd name="connsiteY16" fmla="*/ 782475 h 861857"/>
              <a:gd name="connsiteX17" fmla="*/ 226793 w 589662"/>
              <a:gd name="connsiteY17" fmla="*/ 827836 h 861857"/>
              <a:gd name="connsiteX18" fmla="*/ 362869 w 589662"/>
              <a:gd name="connsiteY18" fmla="*/ 861857 h 861857"/>
              <a:gd name="connsiteX19" fmla="*/ 430907 w 589662"/>
              <a:gd name="connsiteY19" fmla="*/ 839177 h 861857"/>
              <a:gd name="connsiteX20" fmla="*/ 487605 w 589662"/>
              <a:gd name="connsiteY20" fmla="*/ 793816 h 861857"/>
              <a:gd name="connsiteX21" fmla="*/ 510284 w 589662"/>
              <a:gd name="connsiteY21" fmla="*/ 725774 h 861857"/>
              <a:gd name="connsiteX22" fmla="*/ 532963 w 589662"/>
              <a:gd name="connsiteY22" fmla="*/ 691754 h 861857"/>
              <a:gd name="connsiteX23" fmla="*/ 555643 w 589662"/>
              <a:gd name="connsiteY23" fmla="*/ 623712 h 861857"/>
              <a:gd name="connsiteX24" fmla="*/ 566982 w 589662"/>
              <a:gd name="connsiteY24" fmla="*/ 589692 h 861857"/>
              <a:gd name="connsiteX25" fmla="*/ 578322 w 589662"/>
              <a:gd name="connsiteY25" fmla="*/ 555671 h 861857"/>
              <a:gd name="connsiteX26" fmla="*/ 589662 w 589662"/>
              <a:gd name="connsiteY26" fmla="*/ 510310 h 861857"/>
              <a:gd name="connsiteX27" fmla="*/ 578322 w 589662"/>
              <a:gd name="connsiteY27" fmla="*/ 238145 h 861857"/>
              <a:gd name="connsiteX28" fmla="*/ 566982 w 589662"/>
              <a:gd name="connsiteY28" fmla="*/ 204124 h 861857"/>
              <a:gd name="connsiteX29" fmla="*/ 498944 w 589662"/>
              <a:gd name="connsiteY29" fmla="*/ 102062 h 861857"/>
              <a:gd name="connsiteX30" fmla="*/ 476265 w 589662"/>
              <a:gd name="connsiteY30" fmla="*/ 68041 h 861857"/>
              <a:gd name="connsiteX31" fmla="*/ 442246 w 589662"/>
              <a:gd name="connsiteY31" fmla="*/ 45361 h 861857"/>
              <a:gd name="connsiteX32" fmla="*/ 442246 w 589662"/>
              <a:gd name="connsiteY32" fmla="*/ 45361 h 861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89662" h="861857">
                <a:moveTo>
                  <a:pt x="306171" y="0"/>
                </a:moveTo>
                <a:lnTo>
                  <a:pt x="306171" y="0"/>
                </a:lnTo>
                <a:cubicBezTo>
                  <a:pt x="272152" y="7560"/>
                  <a:pt x="236865" y="10770"/>
                  <a:pt x="204114" y="22680"/>
                </a:cubicBezTo>
                <a:cubicBezTo>
                  <a:pt x="194066" y="26334"/>
                  <a:pt x="190603" y="39860"/>
                  <a:pt x="181435" y="45361"/>
                </a:cubicBezTo>
                <a:cubicBezTo>
                  <a:pt x="171185" y="51511"/>
                  <a:pt x="158756" y="52921"/>
                  <a:pt x="147416" y="56701"/>
                </a:cubicBezTo>
                <a:cubicBezTo>
                  <a:pt x="139856" y="64261"/>
                  <a:pt x="130237" y="70214"/>
                  <a:pt x="124736" y="79382"/>
                </a:cubicBezTo>
                <a:cubicBezTo>
                  <a:pt x="80574" y="152988"/>
                  <a:pt x="148184" y="78614"/>
                  <a:pt x="90717" y="136083"/>
                </a:cubicBezTo>
                <a:cubicBezTo>
                  <a:pt x="83157" y="158763"/>
                  <a:pt x="81299" y="184232"/>
                  <a:pt x="68038" y="204124"/>
                </a:cubicBezTo>
                <a:cubicBezTo>
                  <a:pt x="60478" y="215464"/>
                  <a:pt x="50894" y="225690"/>
                  <a:pt x="45359" y="238145"/>
                </a:cubicBezTo>
                <a:cubicBezTo>
                  <a:pt x="35650" y="259992"/>
                  <a:pt x="30240" y="283506"/>
                  <a:pt x="22680" y="306186"/>
                </a:cubicBezTo>
                <a:lnTo>
                  <a:pt x="11340" y="340207"/>
                </a:lnTo>
                <a:lnTo>
                  <a:pt x="0" y="374227"/>
                </a:lnTo>
                <a:cubicBezTo>
                  <a:pt x="5284" y="437631"/>
                  <a:pt x="5656" y="504585"/>
                  <a:pt x="22680" y="567011"/>
                </a:cubicBezTo>
                <a:cubicBezTo>
                  <a:pt x="28970" y="590076"/>
                  <a:pt x="32098" y="615161"/>
                  <a:pt x="45359" y="635053"/>
                </a:cubicBezTo>
                <a:cubicBezTo>
                  <a:pt x="52919" y="646393"/>
                  <a:pt x="61943" y="656883"/>
                  <a:pt x="68038" y="669073"/>
                </a:cubicBezTo>
                <a:cubicBezTo>
                  <a:pt x="83316" y="699630"/>
                  <a:pt x="73172" y="711839"/>
                  <a:pt x="102057" y="737115"/>
                </a:cubicBezTo>
                <a:cubicBezTo>
                  <a:pt x="122570" y="755065"/>
                  <a:pt x="150822" y="763200"/>
                  <a:pt x="170095" y="782475"/>
                </a:cubicBezTo>
                <a:cubicBezTo>
                  <a:pt x="188946" y="801328"/>
                  <a:pt x="201042" y="816390"/>
                  <a:pt x="226793" y="827836"/>
                </a:cubicBezTo>
                <a:cubicBezTo>
                  <a:pt x="280706" y="851799"/>
                  <a:pt x="305813" y="852347"/>
                  <a:pt x="362869" y="861857"/>
                </a:cubicBezTo>
                <a:cubicBezTo>
                  <a:pt x="385548" y="854297"/>
                  <a:pt x="414004" y="856082"/>
                  <a:pt x="430907" y="839177"/>
                </a:cubicBezTo>
                <a:cubicBezTo>
                  <a:pt x="463223" y="806859"/>
                  <a:pt x="444690" y="822427"/>
                  <a:pt x="487605" y="793816"/>
                </a:cubicBezTo>
                <a:cubicBezTo>
                  <a:pt x="495165" y="771135"/>
                  <a:pt x="497023" y="745666"/>
                  <a:pt x="510284" y="725774"/>
                </a:cubicBezTo>
                <a:cubicBezTo>
                  <a:pt x="517844" y="714434"/>
                  <a:pt x="527428" y="704208"/>
                  <a:pt x="532963" y="691754"/>
                </a:cubicBezTo>
                <a:cubicBezTo>
                  <a:pt x="542672" y="669907"/>
                  <a:pt x="548083" y="646393"/>
                  <a:pt x="555643" y="623712"/>
                </a:cubicBezTo>
                <a:lnTo>
                  <a:pt x="566982" y="589692"/>
                </a:lnTo>
                <a:cubicBezTo>
                  <a:pt x="570762" y="578352"/>
                  <a:pt x="575423" y="567268"/>
                  <a:pt x="578322" y="555671"/>
                </a:cubicBezTo>
                <a:lnTo>
                  <a:pt x="589662" y="510310"/>
                </a:lnTo>
                <a:cubicBezTo>
                  <a:pt x="585882" y="419588"/>
                  <a:pt x="585029" y="328697"/>
                  <a:pt x="578322" y="238145"/>
                </a:cubicBezTo>
                <a:cubicBezTo>
                  <a:pt x="577439" y="226224"/>
                  <a:pt x="572787" y="214574"/>
                  <a:pt x="566982" y="204124"/>
                </a:cubicBezTo>
                <a:cubicBezTo>
                  <a:pt x="566972" y="204105"/>
                  <a:pt x="510289" y="119081"/>
                  <a:pt x="498944" y="102062"/>
                </a:cubicBezTo>
                <a:cubicBezTo>
                  <a:pt x="491384" y="90722"/>
                  <a:pt x="489195" y="72351"/>
                  <a:pt x="476265" y="68041"/>
                </a:cubicBezTo>
                <a:cubicBezTo>
                  <a:pt x="438660" y="55506"/>
                  <a:pt x="442246" y="68654"/>
                  <a:pt x="442246" y="45361"/>
                </a:cubicBezTo>
                <a:lnTo>
                  <a:pt x="442246" y="45361"/>
                </a:lnTo>
              </a:path>
            </a:pathLst>
          </a:cu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>
            <a:hlinkClick r:id="rId7" action="ppaction://hlinksldjump"/>
          </p:cNvPr>
          <p:cNvSpPr/>
          <p:nvPr/>
        </p:nvSpPr>
        <p:spPr>
          <a:xfrm>
            <a:off x="2177210" y="1600200"/>
            <a:ext cx="3628684" cy="2801036"/>
          </a:xfrm>
          <a:custGeom>
            <a:avLst/>
            <a:gdLst>
              <a:gd name="connsiteX0" fmla="*/ 56699 w 3628684"/>
              <a:gd name="connsiteY0" fmla="*/ 34021 h 2801036"/>
              <a:gd name="connsiteX1" fmla="*/ 56699 w 3628684"/>
              <a:gd name="connsiteY1" fmla="*/ 34021 h 2801036"/>
              <a:gd name="connsiteX2" fmla="*/ 170095 w 3628684"/>
              <a:gd name="connsiteY2" fmla="*/ 22681 h 2801036"/>
              <a:gd name="connsiteX3" fmla="*/ 238133 w 3628684"/>
              <a:gd name="connsiteY3" fmla="*/ 22681 h 2801036"/>
              <a:gd name="connsiteX4" fmla="*/ 351529 w 3628684"/>
              <a:gd name="connsiteY4" fmla="*/ 0 h 2801036"/>
              <a:gd name="connsiteX5" fmla="*/ 464925 w 3628684"/>
              <a:gd name="connsiteY5" fmla="*/ 11341 h 2801036"/>
              <a:gd name="connsiteX6" fmla="*/ 691718 w 3628684"/>
              <a:gd name="connsiteY6" fmla="*/ 34021 h 2801036"/>
              <a:gd name="connsiteX7" fmla="*/ 782435 w 3628684"/>
              <a:gd name="connsiteY7" fmla="*/ 34021 h 2801036"/>
              <a:gd name="connsiteX8" fmla="*/ 963870 w 3628684"/>
              <a:gd name="connsiteY8" fmla="*/ 45361 h 2801036"/>
              <a:gd name="connsiteX9" fmla="*/ 1088606 w 3628684"/>
              <a:gd name="connsiteY9" fmla="*/ 56702 h 2801036"/>
              <a:gd name="connsiteX10" fmla="*/ 1394776 w 3628684"/>
              <a:gd name="connsiteY10" fmla="*/ 34021 h 2801036"/>
              <a:gd name="connsiteX11" fmla="*/ 1598889 w 3628684"/>
              <a:gd name="connsiteY11" fmla="*/ 22681 h 2801036"/>
              <a:gd name="connsiteX12" fmla="*/ 1723625 w 3628684"/>
              <a:gd name="connsiteY12" fmla="*/ 34021 h 2801036"/>
              <a:gd name="connsiteX13" fmla="*/ 1757644 w 3628684"/>
              <a:gd name="connsiteY13" fmla="*/ 22681 h 2801036"/>
              <a:gd name="connsiteX14" fmla="*/ 1814342 w 3628684"/>
              <a:gd name="connsiteY14" fmla="*/ 11341 h 2801036"/>
              <a:gd name="connsiteX15" fmla="*/ 1984437 w 3628684"/>
              <a:gd name="connsiteY15" fmla="*/ 22681 h 2801036"/>
              <a:gd name="connsiteX16" fmla="*/ 2018456 w 3628684"/>
              <a:gd name="connsiteY16" fmla="*/ 11341 h 2801036"/>
              <a:gd name="connsiteX17" fmla="*/ 2211230 w 3628684"/>
              <a:gd name="connsiteY17" fmla="*/ 22681 h 2801036"/>
              <a:gd name="connsiteX18" fmla="*/ 2301947 w 3628684"/>
              <a:gd name="connsiteY18" fmla="*/ 45361 h 2801036"/>
              <a:gd name="connsiteX19" fmla="*/ 2426683 w 3628684"/>
              <a:gd name="connsiteY19" fmla="*/ 79382 h 2801036"/>
              <a:gd name="connsiteX20" fmla="*/ 2483381 w 3628684"/>
              <a:gd name="connsiteY20" fmla="*/ 90722 h 2801036"/>
              <a:gd name="connsiteX21" fmla="*/ 2698834 w 3628684"/>
              <a:gd name="connsiteY21" fmla="*/ 113403 h 2801036"/>
              <a:gd name="connsiteX22" fmla="*/ 2891608 w 3628684"/>
              <a:gd name="connsiteY22" fmla="*/ 136083 h 2801036"/>
              <a:gd name="connsiteX23" fmla="*/ 3084382 w 3628684"/>
              <a:gd name="connsiteY23" fmla="*/ 136083 h 2801036"/>
              <a:gd name="connsiteX24" fmla="*/ 3118401 w 3628684"/>
              <a:gd name="connsiteY24" fmla="*/ 113403 h 2801036"/>
              <a:gd name="connsiteX25" fmla="*/ 3186438 w 3628684"/>
              <a:gd name="connsiteY25" fmla="*/ 124743 h 2801036"/>
              <a:gd name="connsiteX26" fmla="*/ 3254476 w 3628684"/>
              <a:gd name="connsiteY26" fmla="*/ 124743 h 2801036"/>
              <a:gd name="connsiteX27" fmla="*/ 3311174 w 3628684"/>
              <a:gd name="connsiteY27" fmla="*/ 113403 h 2801036"/>
              <a:gd name="connsiteX28" fmla="*/ 3345193 w 3628684"/>
              <a:gd name="connsiteY28" fmla="*/ 102062 h 2801036"/>
              <a:gd name="connsiteX29" fmla="*/ 3458590 w 3628684"/>
              <a:gd name="connsiteY29" fmla="*/ 113403 h 2801036"/>
              <a:gd name="connsiteX30" fmla="*/ 3526628 w 3628684"/>
              <a:gd name="connsiteY30" fmla="*/ 136083 h 2801036"/>
              <a:gd name="connsiteX31" fmla="*/ 3571986 w 3628684"/>
              <a:gd name="connsiteY31" fmla="*/ 192784 h 2801036"/>
              <a:gd name="connsiteX32" fmla="*/ 3594665 w 3628684"/>
              <a:gd name="connsiteY32" fmla="*/ 215465 h 2801036"/>
              <a:gd name="connsiteX33" fmla="*/ 3606005 w 3628684"/>
              <a:gd name="connsiteY33" fmla="*/ 260826 h 2801036"/>
              <a:gd name="connsiteX34" fmla="*/ 3628684 w 3628684"/>
              <a:gd name="connsiteY34" fmla="*/ 328867 h 2801036"/>
              <a:gd name="connsiteX35" fmla="*/ 3606005 w 3628684"/>
              <a:gd name="connsiteY35" fmla="*/ 510311 h 2801036"/>
              <a:gd name="connsiteX36" fmla="*/ 3583326 w 3628684"/>
              <a:gd name="connsiteY36" fmla="*/ 578352 h 2801036"/>
              <a:gd name="connsiteX37" fmla="*/ 3571986 w 3628684"/>
              <a:gd name="connsiteY37" fmla="*/ 612373 h 2801036"/>
              <a:gd name="connsiteX38" fmla="*/ 3549307 w 3628684"/>
              <a:gd name="connsiteY38" fmla="*/ 646393 h 2801036"/>
              <a:gd name="connsiteX39" fmla="*/ 3526628 w 3628684"/>
              <a:gd name="connsiteY39" fmla="*/ 805156 h 2801036"/>
              <a:gd name="connsiteX40" fmla="*/ 3492609 w 3628684"/>
              <a:gd name="connsiteY40" fmla="*/ 873198 h 2801036"/>
              <a:gd name="connsiteX41" fmla="*/ 3458590 w 3628684"/>
              <a:gd name="connsiteY41" fmla="*/ 884538 h 2801036"/>
              <a:gd name="connsiteX42" fmla="*/ 3413231 w 3628684"/>
              <a:gd name="connsiteY42" fmla="*/ 941239 h 2801036"/>
              <a:gd name="connsiteX43" fmla="*/ 3390552 w 3628684"/>
              <a:gd name="connsiteY43" fmla="*/ 1009280 h 2801036"/>
              <a:gd name="connsiteX44" fmla="*/ 3367873 w 3628684"/>
              <a:gd name="connsiteY44" fmla="*/ 1043301 h 2801036"/>
              <a:gd name="connsiteX45" fmla="*/ 3322514 w 3628684"/>
              <a:gd name="connsiteY45" fmla="*/ 1134023 h 2801036"/>
              <a:gd name="connsiteX46" fmla="*/ 3288495 w 3628684"/>
              <a:gd name="connsiteY46" fmla="*/ 1190724 h 2801036"/>
              <a:gd name="connsiteX47" fmla="*/ 3243137 w 3628684"/>
              <a:gd name="connsiteY47" fmla="*/ 1258765 h 2801036"/>
              <a:gd name="connsiteX48" fmla="*/ 3197778 w 3628684"/>
              <a:gd name="connsiteY48" fmla="*/ 1315466 h 2801036"/>
              <a:gd name="connsiteX49" fmla="*/ 3175099 w 3628684"/>
              <a:gd name="connsiteY49" fmla="*/ 1338147 h 2801036"/>
              <a:gd name="connsiteX50" fmla="*/ 3129740 w 3628684"/>
              <a:gd name="connsiteY50" fmla="*/ 1406188 h 2801036"/>
              <a:gd name="connsiteX51" fmla="*/ 3095721 w 3628684"/>
              <a:gd name="connsiteY51" fmla="*/ 1462889 h 2801036"/>
              <a:gd name="connsiteX52" fmla="*/ 3061702 w 3628684"/>
              <a:gd name="connsiteY52" fmla="*/ 1519590 h 2801036"/>
              <a:gd name="connsiteX53" fmla="*/ 3027684 w 3628684"/>
              <a:gd name="connsiteY53" fmla="*/ 1621652 h 2801036"/>
              <a:gd name="connsiteX54" fmla="*/ 3016344 w 3628684"/>
              <a:gd name="connsiteY54" fmla="*/ 1655673 h 2801036"/>
              <a:gd name="connsiteX55" fmla="*/ 3005004 w 3628684"/>
              <a:gd name="connsiteY55" fmla="*/ 1701034 h 2801036"/>
              <a:gd name="connsiteX56" fmla="*/ 2993665 w 3628684"/>
              <a:gd name="connsiteY56" fmla="*/ 1791756 h 2801036"/>
              <a:gd name="connsiteX57" fmla="*/ 3027684 w 3628684"/>
              <a:gd name="connsiteY57" fmla="*/ 1905158 h 2801036"/>
              <a:gd name="connsiteX58" fmla="*/ 3039023 w 3628684"/>
              <a:gd name="connsiteY58" fmla="*/ 1939179 h 2801036"/>
              <a:gd name="connsiteX59" fmla="*/ 3050363 w 3628684"/>
              <a:gd name="connsiteY59" fmla="*/ 1973199 h 2801036"/>
              <a:gd name="connsiteX60" fmla="*/ 3027684 w 3628684"/>
              <a:gd name="connsiteY60" fmla="*/ 2041241 h 2801036"/>
              <a:gd name="connsiteX61" fmla="*/ 3005004 w 3628684"/>
              <a:gd name="connsiteY61" fmla="*/ 2063921 h 2801036"/>
              <a:gd name="connsiteX62" fmla="*/ 2891608 w 3628684"/>
              <a:gd name="connsiteY62" fmla="*/ 2097942 h 2801036"/>
              <a:gd name="connsiteX63" fmla="*/ 2687494 w 3628684"/>
              <a:gd name="connsiteY63" fmla="*/ 2086602 h 2801036"/>
              <a:gd name="connsiteX64" fmla="*/ 2653475 w 3628684"/>
              <a:gd name="connsiteY64" fmla="*/ 2075261 h 2801036"/>
              <a:gd name="connsiteX65" fmla="*/ 2596777 w 3628684"/>
              <a:gd name="connsiteY65" fmla="*/ 2109282 h 2801036"/>
              <a:gd name="connsiteX66" fmla="*/ 2562758 w 3628684"/>
              <a:gd name="connsiteY66" fmla="*/ 2120622 h 2801036"/>
              <a:gd name="connsiteX67" fmla="*/ 2506060 w 3628684"/>
              <a:gd name="connsiteY67" fmla="*/ 2177323 h 2801036"/>
              <a:gd name="connsiteX68" fmla="*/ 2483381 w 3628684"/>
              <a:gd name="connsiteY68" fmla="*/ 2200004 h 2801036"/>
              <a:gd name="connsiteX69" fmla="*/ 2472041 w 3628684"/>
              <a:gd name="connsiteY69" fmla="*/ 2234024 h 2801036"/>
              <a:gd name="connsiteX70" fmla="*/ 2449362 w 3628684"/>
              <a:gd name="connsiteY70" fmla="*/ 2256705 h 2801036"/>
              <a:gd name="connsiteX71" fmla="*/ 2426683 w 3628684"/>
              <a:gd name="connsiteY71" fmla="*/ 2290726 h 2801036"/>
              <a:gd name="connsiteX72" fmla="*/ 2404003 w 3628684"/>
              <a:gd name="connsiteY72" fmla="*/ 2313406 h 2801036"/>
              <a:gd name="connsiteX73" fmla="*/ 2358645 w 3628684"/>
              <a:gd name="connsiteY73" fmla="*/ 2381447 h 2801036"/>
              <a:gd name="connsiteX74" fmla="*/ 2347305 w 3628684"/>
              <a:gd name="connsiteY74" fmla="*/ 2415468 h 2801036"/>
              <a:gd name="connsiteX75" fmla="*/ 2313286 w 3628684"/>
              <a:gd name="connsiteY75" fmla="*/ 2449489 h 2801036"/>
              <a:gd name="connsiteX76" fmla="*/ 2267928 w 3628684"/>
              <a:gd name="connsiteY76" fmla="*/ 2528870 h 2801036"/>
              <a:gd name="connsiteX77" fmla="*/ 2222569 w 3628684"/>
              <a:gd name="connsiteY77" fmla="*/ 2574231 h 2801036"/>
              <a:gd name="connsiteX78" fmla="*/ 2165871 w 3628684"/>
              <a:gd name="connsiteY78" fmla="*/ 2653613 h 2801036"/>
              <a:gd name="connsiteX79" fmla="*/ 2131852 w 3628684"/>
              <a:gd name="connsiteY79" fmla="*/ 2687633 h 2801036"/>
              <a:gd name="connsiteX80" fmla="*/ 2109173 w 3628684"/>
              <a:gd name="connsiteY80" fmla="*/ 2710314 h 2801036"/>
              <a:gd name="connsiteX81" fmla="*/ 2075154 w 3628684"/>
              <a:gd name="connsiteY81" fmla="*/ 2732994 h 2801036"/>
              <a:gd name="connsiteX82" fmla="*/ 2029795 w 3628684"/>
              <a:gd name="connsiteY82" fmla="*/ 2778355 h 2801036"/>
              <a:gd name="connsiteX83" fmla="*/ 2007116 w 3628684"/>
              <a:gd name="connsiteY83" fmla="*/ 2801036 h 2801036"/>
              <a:gd name="connsiteX84" fmla="*/ 1984437 w 3628684"/>
              <a:gd name="connsiteY84" fmla="*/ 2676293 h 2801036"/>
              <a:gd name="connsiteX85" fmla="*/ 1973097 w 3628684"/>
              <a:gd name="connsiteY85" fmla="*/ 2630932 h 2801036"/>
              <a:gd name="connsiteX86" fmla="*/ 1961758 w 3628684"/>
              <a:gd name="connsiteY86" fmla="*/ 2596912 h 2801036"/>
              <a:gd name="connsiteX87" fmla="*/ 1939078 w 3628684"/>
              <a:gd name="connsiteY87" fmla="*/ 2472169 h 2801036"/>
              <a:gd name="connsiteX88" fmla="*/ 1916399 w 3628684"/>
              <a:gd name="connsiteY88" fmla="*/ 2404128 h 2801036"/>
              <a:gd name="connsiteX89" fmla="*/ 1905059 w 3628684"/>
              <a:gd name="connsiteY89" fmla="*/ 2358767 h 2801036"/>
              <a:gd name="connsiteX90" fmla="*/ 1893720 w 3628684"/>
              <a:gd name="connsiteY90" fmla="*/ 2324746 h 2801036"/>
              <a:gd name="connsiteX91" fmla="*/ 1871041 w 3628684"/>
              <a:gd name="connsiteY91" fmla="*/ 2211344 h 2801036"/>
              <a:gd name="connsiteX92" fmla="*/ 1848361 w 3628684"/>
              <a:gd name="connsiteY92" fmla="*/ 2143303 h 2801036"/>
              <a:gd name="connsiteX93" fmla="*/ 1825682 w 3628684"/>
              <a:gd name="connsiteY93" fmla="*/ 2120622 h 2801036"/>
              <a:gd name="connsiteX94" fmla="*/ 1814342 w 3628684"/>
              <a:gd name="connsiteY94" fmla="*/ 2086602 h 2801036"/>
              <a:gd name="connsiteX95" fmla="*/ 1791663 w 3628684"/>
              <a:gd name="connsiteY95" fmla="*/ 2063921 h 2801036"/>
              <a:gd name="connsiteX96" fmla="*/ 1768984 w 3628684"/>
              <a:gd name="connsiteY96" fmla="*/ 2029900 h 2801036"/>
              <a:gd name="connsiteX97" fmla="*/ 1746304 w 3628684"/>
              <a:gd name="connsiteY97" fmla="*/ 2007220 h 2801036"/>
              <a:gd name="connsiteX98" fmla="*/ 1678267 w 3628684"/>
              <a:gd name="connsiteY98" fmla="*/ 1916498 h 2801036"/>
              <a:gd name="connsiteX99" fmla="*/ 1644248 w 3628684"/>
              <a:gd name="connsiteY99" fmla="*/ 1893818 h 2801036"/>
              <a:gd name="connsiteX100" fmla="*/ 1621568 w 3628684"/>
              <a:gd name="connsiteY100" fmla="*/ 1871137 h 2801036"/>
              <a:gd name="connsiteX101" fmla="*/ 1553531 w 3628684"/>
              <a:gd name="connsiteY101" fmla="*/ 1848457 h 2801036"/>
              <a:gd name="connsiteX102" fmla="*/ 1485493 w 3628684"/>
              <a:gd name="connsiteY102" fmla="*/ 1814436 h 2801036"/>
              <a:gd name="connsiteX103" fmla="*/ 1451474 w 3628684"/>
              <a:gd name="connsiteY103" fmla="*/ 1791756 h 2801036"/>
              <a:gd name="connsiteX104" fmla="*/ 1338078 w 3628684"/>
              <a:gd name="connsiteY104" fmla="*/ 1746395 h 2801036"/>
              <a:gd name="connsiteX105" fmla="*/ 1270040 w 3628684"/>
              <a:gd name="connsiteY105" fmla="*/ 1701034 h 2801036"/>
              <a:gd name="connsiteX106" fmla="*/ 1236021 w 3628684"/>
              <a:gd name="connsiteY106" fmla="*/ 1678354 h 2801036"/>
              <a:gd name="connsiteX107" fmla="*/ 1202002 w 3628684"/>
              <a:gd name="connsiteY107" fmla="*/ 1667013 h 2801036"/>
              <a:gd name="connsiteX108" fmla="*/ 1133964 w 3628684"/>
              <a:gd name="connsiteY108" fmla="*/ 1621652 h 2801036"/>
              <a:gd name="connsiteX109" fmla="*/ 1065926 w 3628684"/>
              <a:gd name="connsiteY109" fmla="*/ 1598972 h 2801036"/>
              <a:gd name="connsiteX110" fmla="*/ 997888 w 3628684"/>
              <a:gd name="connsiteY110" fmla="*/ 1553611 h 2801036"/>
              <a:gd name="connsiteX111" fmla="*/ 963870 w 3628684"/>
              <a:gd name="connsiteY111" fmla="*/ 1519590 h 2801036"/>
              <a:gd name="connsiteX112" fmla="*/ 929851 w 3628684"/>
              <a:gd name="connsiteY112" fmla="*/ 1496910 h 2801036"/>
              <a:gd name="connsiteX113" fmla="*/ 907171 w 3628684"/>
              <a:gd name="connsiteY113" fmla="*/ 1474229 h 2801036"/>
              <a:gd name="connsiteX114" fmla="*/ 782435 w 3628684"/>
              <a:gd name="connsiteY114" fmla="*/ 1372167 h 2801036"/>
              <a:gd name="connsiteX115" fmla="*/ 737077 w 3628684"/>
              <a:gd name="connsiteY115" fmla="*/ 1270105 h 2801036"/>
              <a:gd name="connsiteX116" fmla="*/ 703058 w 3628684"/>
              <a:gd name="connsiteY116" fmla="*/ 1190724 h 2801036"/>
              <a:gd name="connsiteX117" fmla="*/ 635020 w 3628684"/>
              <a:gd name="connsiteY117" fmla="*/ 1156703 h 2801036"/>
              <a:gd name="connsiteX118" fmla="*/ 601001 w 3628684"/>
              <a:gd name="connsiteY118" fmla="*/ 1134023 h 2801036"/>
              <a:gd name="connsiteX119" fmla="*/ 532963 w 3628684"/>
              <a:gd name="connsiteY119" fmla="*/ 1111342 h 2801036"/>
              <a:gd name="connsiteX120" fmla="*/ 498944 w 3628684"/>
              <a:gd name="connsiteY120" fmla="*/ 1100002 h 2801036"/>
              <a:gd name="connsiteX121" fmla="*/ 385548 w 3628684"/>
              <a:gd name="connsiteY121" fmla="*/ 1065981 h 2801036"/>
              <a:gd name="connsiteX122" fmla="*/ 351529 w 3628684"/>
              <a:gd name="connsiteY122" fmla="*/ 1054641 h 2801036"/>
              <a:gd name="connsiteX123" fmla="*/ 317510 w 3628684"/>
              <a:gd name="connsiteY123" fmla="*/ 1031961 h 2801036"/>
              <a:gd name="connsiteX124" fmla="*/ 260812 w 3628684"/>
              <a:gd name="connsiteY124" fmla="*/ 986600 h 2801036"/>
              <a:gd name="connsiteX125" fmla="*/ 249472 w 3628684"/>
              <a:gd name="connsiteY125" fmla="*/ 952579 h 2801036"/>
              <a:gd name="connsiteX126" fmla="*/ 238133 w 3628684"/>
              <a:gd name="connsiteY126" fmla="*/ 907218 h 2801036"/>
              <a:gd name="connsiteX127" fmla="*/ 215453 w 3628684"/>
              <a:gd name="connsiteY127" fmla="*/ 861857 h 2801036"/>
              <a:gd name="connsiteX128" fmla="*/ 204114 w 3628684"/>
              <a:gd name="connsiteY128" fmla="*/ 827837 h 2801036"/>
              <a:gd name="connsiteX129" fmla="*/ 147416 w 3628684"/>
              <a:gd name="connsiteY129" fmla="*/ 691754 h 2801036"/>
              <a:gd name="connsiteX130" fmla="*/ 136076 w 3628684"/>
              <a:gd name="connsiteY130" fmla="*/ 646393 h 2801036"/>
              <a:gd name="connsiteX131" fmla="*/ 113397 w 3628684"/>
              <a:gd name="connsiteY131" fmla="*/ 578352 h 2801036"/>
              <a:gd name="connsiteX132" fmla="*/ 79378 w 3628684"/>
              <a:gd name="connsiteY132" fmla="*/ 453609 h 2801036"/>
              <a:gd name="connsiteX133" fmla="*/ 68038 w 3628684"/>
              <a:gd name="connsiteY133" fmla="*/ 419589 h 2801036"/>
              <a:gd name="connsiteX134" fmla="*/ 56699 w 3628684"/>
              <a:gd name="connsiteY134" fmla="*/ 385568 h 2801036"/>
              <a:gd name="connsiteX135" fmla="*/ 34019 w 3628684"/>
              <a:gd name="connsiteY135" fmla="*/ 351547 h 2801036"/>
              <a:gd name="connsiteX136" fmla="*/ 11340 w 3628684"/>
              <a:gd name="connsiteY136" fmla="*/ 283506 h 2801036"/>
              <a:gd name="connsiteX137" fmla="*/ 0 w 3628684"/>
              <a:gd name="connsiteY137" fmla="*/ 249485 h 2801036"/>
              <a:gd name="connsiteX138" fmla="*/ 11340 w 3628684"/>
              <a:gd name="connsiteY138" fmla="*/ 147423 h 2801036"/>
              <a:gd name="connsiteX139" fmla="*/ 22680 w 3628684"/>
              <a:gd name="connsiteY139" fmla="*/ 113403 h 2801036"/>
              <a:gd name="connsiteX140" fmla="*/ 22680 w 3628684"/>
              <a:gd name="connsiteY140" fmla="*/ 113403 h 2801036"/>
              <a:gd name="connsiteX0" fmla="*/ 56699 w 3628684"/>
              <a:gd name="connsiteY0" fmla="*/ 34021 h 2801036"/>
              <a:gd name="connsiteX1" fmla="*/ 56699 w 3628684"/>
              <a:gd name="connsiteY1" fmla="*/ 34021 h 2801036"/>
              <a:gd name="connsiteX2" fmla="*/ 170095 w 3628684"/>
              <a:gd name="connsiteY2" fmla="*/ 22681 h 2801036"/>
              <a:gd name="connsiteX3" fmla="*/ 238133 w 3628684"/>
              <a:gd name="connsiteY3" fmla="*/ 22681 h 2801036"/>
              <a:gd name="connsiteX4" fmla="*/ 351529 w 3628684"/>
              <a:gd name="connsiteY4" fmla="*/ 0 h 2801036"/>
              <a:gd name="connsiteX5" fmla="*/ 464925 w 3628684"/>
              <a:gd name="connsiteY5" fmla="*/ 11341 h 2801036"/>
              <a:gd name="connsiteX6" fmla="*/ 691718 w 3628684"/>
              <a:gd name="connsiteY6" fmla="*/ 34021 h 2801036"/>
              <a:gd name="connsiteX7" fmla="*/ 782435 w 3628684"/>
              <a:gd name="connsiteY7" fmla="*/ 34021 h 2801036"/>
              <a:gd name="connsiteX8" fmla="*/ 963870 w 3628684"/>
              <a:gd name="connsiteY8" fmla="*/ 45361 h 2801036"/>
              <a:gd name="connsiteX9" fmla="*/ 1088606 w 3628684"/>
              <a:gd name="connsiteY9" fmla="*/ 56702 h 2801036"/>
              <a:gd name="connsiteX10" fmla="*/ 1394776 w 3628684"/>
              <a:gd name="connsiteY10" fmla="*/ 34021 h 2801036"/>
              <a:gd name="connsiteX11" fmla="*/ 1598889 w 3628684"/>
              <a:gd name="connsiteY11" fmla="*/ 22681 h 2801036"/>
              <a:gd name="connsiteX12" fmla="*/ 1723625 w 3628684"/>
              <a:gd name="connsiteY12" fmla="*/ 34021 h 2801036"/>
              <a:gd name="connsiteX13" fmla="*/ 1757644 w 3628684"/>
              <a:gd name="connsiteY13" fmla="*/ 22681 h 2801036"/>
              <a:gd name="connsiteX14" fmla="*/ 1814342 w 3628684"/>
              <a:gd name="connsiteY14" fmla="*/ 11341 h 2801036"/>
              <a:gd name="connsiteX15" fmla="*/ 1984437 w 3628684"/>
              <a:gd name="connsiteY15" fmla="*/ 22681 h 2801036"/>
              <a:gd name="connsiteX16" fmla="*/ 2018456 w 3628684"/>
              <a:gd name="connsiteY16" fmla="*/ 11341 h 2801036"/>
              <a:gd name="connsiteX17" fmla="*/ 2211230 w 3628684"/>
              <a:gd name="connsiteY17" fmla="*/ 22681 h 2801036"/>
              <a:gd name="connsiteX18" fmla="*/ 2301947 w 3628684"/>
              <a:gd name="connsiteY18" fmla="*/ 45361 h 2801036"/>
              <a:gd name="connsiteX19" fmla="*/ 2426683 w 3628684"/>
              <a:gd name="connsiteY19" fmla="*/ 79382 h 2801036"/>
              <a:gd name="connsiteX20" fmla="*/ 2483381 w 3628684"/>
              <a:gd name="connsiteY20" fmla="*/ 90722 h 2801036"/>
              <a:gd name="connsiteX21" fmla="*/ 2698834 w 3628684"/>
              <a:gd name="connsiteY21" fmla="*/ 113403 h 2801036"/>
              <a:gd name="connsiteX22" fmla="*/ 2891608 w 3628684"/>
              <a:gd name="connsiteY22" fmla="*/ 136083 h 2801036"/>
              <a:gd name="connsiteX23" fmla="*/ 3084382 w 3628684"/>
              <a:gd name="connsiteY23" fmla="*/ 136083 h 2801036"/>
              <a:gd name="connsiteX24" fmla="*/ 3118401 w 3628684"/>
              <a:gd name="connsiteY24" fmla="*/ 113403 h 2801036"/>
              <a:gd name="connsiteX25" fmla="*/ 3186438 w 3628684"/>
              <a:gd name="connsiteY25" fmla="*/ 124743 h 2801036"/>
              <a:gd name="connsiteX26" fmla="*/ 3254476 w 3628684"/>
              <a:gd name="connsiteY26" fmla="*/ 124743 h 2801036"/>
              <a:gd name="connsiteX27" fmla="*/ 3311174 w 3628684"/>
              <a:gd name="connsiteY27" fmla="*/ 113403 h 2801036"/>
              <a:gd name="connsiteX28" fmla="*/ 3345193 w 3628684"/>
              <a:gd name="connsiteY28" fmla="*/ 102062 h 2801036"/>
              <a:gd name="connsiteX29" fmla="*/ 3458590 w 3628684"/>
              <a:gd name="connsiteY29" fmla="*/ 113403 h 2801036"/>
              <a:gd name="connsiteX30" fmla="*/ 3526628 w 3628684"/>
              <a:gd name="connsiteY30" fmla="*/ 136083 h 2801036"/>
              <a:gd name="connsiteX31" fmla="*/ 3571986 w 3628684"/>
              <a:gd name="connsiteY31" fmla="*/ 192784 h 2801036"/>
              <a:gd name="connsiteX32" fmla="*/ 3594665 w 3628684"/>
              <a:gd name="connsiteY32" fmla="*/ 215465 h 2801036"/>
              <a:gd name="connsiteX33" fmla="*/ 3606005 w 3628684"/>
              <a:gd name="connsiteY33" fmla="*/ 260826 h 2801036"/>
              <a:gd name="connsiteX34" fmla="*/ 3628684 w 3628684"/>
              <a:gd name="connsiteY34" fmla="*/ 328867 h 2801036"/>
              <a:gd name="connsiteX35" fmla="*/ 3606005 w 3628684"/>
              <a:gd name="connsiteY35" fmla="*/ 510311 h 2801036"/>
              <a:gd name="connsiteX36" fmla="*/ 3583326 w 3628684"/>
              <a:gd name="connsiteY36" fmla="*/ 578352 h 2801036"/>
              <a:gd name="connsiteX37" fmla="*/ 3571986 w 3628684"/>
              <a:gd name="connsiteY37" fmla="*/ 612373 h 2801036"/>
              <a:gd name="connsiteX38" fmla="*/ 3549307 w 3628684"/>
              <a:gd name="connsiteY38" fmla="*/ 646393 h 2801036"/>
              <a:gd name="connsiteX39" fmla="*/ 3526628 w 3628684"/>
              <a:gd name="connsiteY39" fmla="*/ 805156 h 2801036"/>
              <a:gd name="connsiteX40" fmla="*/ 3492609 w 3628684"/>
              <a:gd name="connsiteY40" fmla="*/ 873198 h 2801036"/>
              <a:gd name="connsiteX41" fmla="*/ 3458590 w 3628684"/>
              <a:gd name="connsiteY41" fmla="*/ 884538 h 2801036"/>
              <a:gd name="connsiteX42" fmla="*/ 3413231 w 3628684"/>
              <a:gd name="connsiteY42" fmla="*/ 941239 h 2801036"/>
              <a:gd name="connsiteX43" fmla="*/ 3390552 w 3628684"/>
              <a:gd name="connsiteY43" fmla="*/ 1009280 h 2801036"/>
              <a:gd name="connsiteX44" fmla="*/ 3367873 w 3628684"/>
              <a:gd name="connsiteY44" fmla="*/ 1043301 h 2801036"/>
              <a:gd name="connsiteX45" fmla="*/ 3322514 w 3628684"/>
              <a:gd name="connsiteY45" fmla="*/ 1134023 h 2801036"/>
              <a:gd name="connsiteX46" fmla="*/ 3288495 w 3628684"/>
              <a:gd name="connsiteY46" fmla="*/ 1190724 h 2801036"/>
              <a:gd name="connsiteX47" fmla="*/ 3243137 w 3628684"/>
              <a:gd name="connsiteY47" fmla="*/ 1258765 h 2801036"/>
              <a:gd name="connsiteX48" fmla="*/ 3197778 w 3628684"/>
              <a:gd name="connsiteY48" fmla="*/ 1315466 h 2801036"/>
              <a:gd name="connsiteX49" fmla="*/ 3175099 w 3628684"/>
              <a:gd name="connsiteY49" fmla="*/ 1338147 h 2801036"/>
              <a:gd name="connsiteX50" fmla="*/ 3129740 w 3628684"/>
              <a:gd name="connsiteY50" fmla="*/ 1406188 h 2801036"/>
              <a:gd name="connsiteX51" fmla="*/ 3095721 w 3628684"/>
              <a:gd name="connsiteY51" fmla="*/ 1462889 h 2801036"/>
              <a:gd name="connsiteX52" fmla="*/ 3061702 w 3628684"/>
              <a:gd name="connsiteY52" fmla="*/ 1519590 h 2801036"/>
              <a:gd name="connsiteX53" fmla="*/ 3027684 w 3628684"/>
              <a:gd name="connsiteY53" fmla="*/ 1621652 h 2801036"/>
              <a:gd name="connsiteX54" fmla="*/ 3016344 w 3628684"/>
              <a:gd name="connsiteY54" fmla="*/ 1655673 h 2801036"/>
              <a:gd name="connsiteX55" fmla="*/ 3005004 w 3628684"/>
              <a:gd name="connsiteY55" fmla="*/ 1701034 h 2801036"/>
              <a:gd name="connsiteX56" fmla="*/ 2993665 w 3628684"/>
              <a:gd name="connsiteY56" fmla="*/ 1791756 h 2801036"/>
              <a:gd name="connsiteX57" fmla="*/ 3027684 w 3628684"/>
              <a:gd name="connsiteY57" fmla="*/ 1905158 h 2801036"/>
              <a:gd name="connsiteX58" fmla="*/ 3039023 w 3628684"/>
              <a:gd name="connsiteY58" fmla="*/ 1939179 h 2801036"/>
              <a:gd name="connsiteX59" fmla="*/ 3050363 w 3628684"/>
              <a:gd name="connsiteY59" fmla="*/ 1973199 h 2801036"/>
              <a:gd name="connsiteX60" fmla="*/ 3027684 w 3628684"/>
              <a:gd name="connsiteY60" fmla="*/ 2041241 h 2801036"/>
              <a:gd name="connsiteX61" fmla="*/ 3005004 w 3628684"/>
              <a:gd name="connsiteY61" fmla="*/ 2063921 h 2801036"/>
              <a:gd name="connsiteX62" fmla="*/ 2891608 w 3628684"/>
              <a:gd name="connsiteY62" fmla="*/ 2097942 h 2801036"/>
              <a:gd name="connsiteX63" fmla="*/ 2687494 w 3628684"/>
              <a:gd name="connsiteY63" fmla="*/ 2086602 h 2801036"/>
              <a:gd name="connsiteX64" fmla="*/ 2653475 w 3628684"/>
              <a:gd name="connsiteY64" fmla="*/ 2075261 h 2801036"/>
              <a:gd name="connsiteX65" fmla="*/ 2596777 w 3628684"/>
              <a:gd name="connsiteY65" fmla="*/ 2109282 h 2801036"/>
              <a:gd name="connsiteX66" fmla="*/ 2562758 w 3628684"/>
              <a:gd name="connsiteY66" fmla="*/ 2120622 h 2801036"/>
              <a:gd name="connsiteX67" fmla="*/ 2506060 w 3628684"/>
              <a:gd name="connsiteY67" fmla="*/ 2177323 h 2801036"/>
              <a:gd name="connsiteX68" fmla="*/ 2483381 w 3628684"/>
              <a:gd name="connsiteY68" fmla="*/ 2200004 h 2801036"/>
              <a:gd name="connsiteX69" fmla="*/ 2472041 w 3628684"/>
              <a:gd name="connsiteY69" fmla="*/ 2234024 h 2801036"/>
              <a:gd name="connsiteX70" fmla="*/ 2449362 w 3628684"/>
              <a:gd name="connsiteY70" fmla="*/ 2256705 h 2801036"/>
              <a:gd name="connsiteX71" fmla="*/ 2426683 w 3628684"/>
              <a:gd name="connsiteY71" fmla="*/ 2290726 h 2801036"/>
              <a:gd name="connsiteX72" fmla="*/ 2404003 w 3628684"/>
              <a:gd name="connsiteY72" fmla="*/ 2313406 h 2801036"/>
              <a:gd name="connsiteX73" fmla="*/ 2358645 w 3628684"/>
              <a:gd name="connsiteY73" fmla="*/ 2381447 h 2801036"/>
              <a:gd name="connsiteX74" fmla="*/ 2347305 w 3628684"/>
              <a:gd name="connsiteY74" fmla="*/ 2415468 h 2801036"/>
              <a:gd name="connsiteX75" fmla="*/ 2313286 w 3628684"/>
              <a:gd name="connsiteY75" fmla="*/ 2449489 h 2801036"/>
              <a:gd name="connsiteX76" fmla="*/ 2267928 w 3628684"/>
              <a:gd name="connsiteY76" fmla="*/ 2528870 h 2801036"/>
              <a:gd name="connsiteX77" fmla="*/ 2222569 w 3628684"/>
              <a:gd name="connsiteY77" fmla="*/ 2574231 h 2801036"/>
              <a:gd name="connsiteX78" fmla="*/ 2165871 w 3628684"/>
              <a:gd name="connsiteY78" fmla="*/ 2653613 h 2801036"/>
              <a:gd name="connsiteX79" fmla="*/ 2131852 w 3628684"/>
              <a:gd name="connsiteY79" fmla="*/ 2687633 h 2801036"/>
              <a:gd name="connsiteX80" fmla="*/ 2109173 w 3628684"/>
              <a:gd name="connsiteY80" fmla="*/ 2710314 h 2801036"/>
              <a:gd name="connsiteX81" fmla="*/ 2075154 w 3628684"/>
              <a:gd name="connsiteY81" fmla="*/ 2732994 h 2801036"/>
              <a:gd name="connsiteX82" fmla="*/ 2029795 w 3628684"/>
              <a:gd name="connsiteY82" fmla="*/ 2778355 h 2801036"/>
              <a:gd name="connsiteX83" fmla="*/ 2007116 w 3628684"/>
              <a:gd name="connsiteY83" fmla="*/ 2801036 h 2801036"/>
              <a:gd name="connsiteX84" fmla="*/ 1984437 w 3628684"/>
              <a:gd name="connsiteY84" fmla="*/ 2676293 h 2801036"/>
              <a:gd name="connsiteX85" fmla="*/ 1973097 w 3628684"/>
              <a:gd name="connsiteY85" fmla="*/ 2630932 h 2801036"/>
              <a:gd name="connsiteX86" fmla="*/ 1961758 w 3628684"/>
              <a:gd name="connsiteY86" fmla="*/ 2596912 h 2801036"/>
              <a:gd name="connsiteX87" fmla="*/ 1939078 w 3628684"/>
              <a:gd name="connsiteY87" fmla="*/ 2472169 h 2801036"/>
              <a:gd name="connsiteX88" fmla="*/ 1916399 w 3628684"/>
              <a:gd name="connsiteY88" fmla="*/ 2404128 h 2801036"/>
              <a:gd name="connsiteX89" fmla="*/ 1905059 w 3628684"/>
              <a:gd name="connsiteY89" fmla="*/ 2358767 h 2801036"/>
              <a:gd name="connsiteX90" fmla="*/ 1893720 w 3628684"/>
              <a:gd name="connsiteY90" fmla="*/ 2324746 h 2801036"/>
              <a:gd name="connsiteX91" fmla="*/ 1871041 w 3628684"/>
              <a:gd name="connsiteY91" fmla="*/ 2211344 h 2801036"/>
              <a:gd name="connsiteX92" fmla="*/ 1848361 w 3628684"/>
              <a:gd name="connsiteY92" fmla="*/ 2143303 h 2801036"/>
              <a:gd name="connsiteX93" fmla="*/ 1825682 w 3628684"/>
              <a:gd name="connsiteY93" fmla="*/ 2120622 h 2801036"/>
              <a:gd name="connsiteX94" fmla="*/ 1814342 w 3628684"/>
              <a:gd name="connsiteY94" fmla="*/ 2086602 h 2801036"/>
              <a:gd name="connsiteX95" fmla="*/ 1791663 w 3628684"/>
              <a:gd name="connsiteY95" fmla="*/ 2063921 h 2801036"/>
              <a:gd name="connsiteX96" fmla="*/ 1768984 w 3628684"/>
              <a:gd name="connsiteY96" fmla="*/ 2029900 h 2801036"/>
              <a:gd name="connsiteX97" fmla="*/ 1746304 w 3628684"/>
              <a:gd name="connsiteY97" fmla="*/ 2007220 h 2801036"/>
              <a:gd name="connsiteX98" fmla="*/ 1678267 w 3628684"/>
              <a:gd name="connsiteY98" fmla="*/ 1916498 h 2801036"/>
              <a:gd name="connsiteX99" fmla="*/ 1644248 w 3628684"/>
              <a:gd name="connsiteY99" fmla="*/ 1893818 h 2801036"/>
              <a:gd name="connsiteX100" fmla="*/ 1621568 w 3628684"/>
              <a:gd name="connsiteY100" fmla="*/ 1871137 h 2801036"/>
              <a:gd name="connsiteX101" fmla="*/ 1553531 w 3628684"/>
              <a:gd name="connsiteY101" fmla="*/ 1848457 h 2801036"/>
              <a:gd name="connsiteX102" fmla="*/ 1485493 w 3628684"/>
              <a:gd name="connsiteY102" fmla="*/ 1814436 h 2801036"/>
              <a:gd name="connsiteX103" fmla="*/ 1451474 w 3628684"/>
              <a:gd name="connsiteY103" fmla="*/ 1791756 h 2801036"/>
              <a:gd name="connsiteX104" fmla="*/ 1338078 w 3628684"/>
              <a:gd name="connsiteY104" fmla="*/ 1746395 h 2801036"/>
              <a:gd name="connsiteX105" fmla="*/ 1270040 w 3628684"/>
              <a:gd name="connsiteY105" fmla="*/ 1701034 h 2801036"/>
              <a:gd name="connsiteX106" fmla="*/ 1236021 w 3628684"/>
              <a:gd name="connsiteY106" fmla="*/ 1678354 h 2801036"/>
              <a:gd name="connsiteX107" fmla="*/ 1202002 w 3628684"/>
              <a:gd name="connsiteY107" fmla="*/ 1667013 h 2801036"/>
              <a:gd name="connsiteX108" fmla="*/ 1133964 w 3628684"/>
              <a:gd name="connsiteY108" fmla="*/ 1621652 h 2801036"/>
              <a:gd name="connsiteX109" fmla="*/ 1065926 w 3628684"/>
              <a:gd name="connsiteY109" fmla="*/ 1598972 h 2801036"/>
              <a:gd name="connsiteX110" fmla="*/ 997888 w 3628684"/>
              <a:gd name="connsiteY110" fmla="*/ 1553611 h 2801036"/>
              <a:gd name="connsiteX111" fmla="*/ 963870 w 3628684"/>
              <a:gd name="connsiteY111" fmla="*/ 1519590 h 2801036"/>
              <a:gd name="connsiteX112" fmla="*/ 929851 w 3628684"/>
              <a:gd name="connsiteY112" fmla="*/ 1496910 h 2801036"/>
              <a:gd name="connsiteX113" fmla="*/ 907171 w 3628684"/>
              <a:gd name="connsiteY113" fmla="*/ 1474229 h 2801036"/>
              <a:gd name="connsiteX114" fmla="*/ 782435 w 3628684"/>
              <a:gd name="connsiteY114" fmla="*/ 1372167 h 2801036"/>
              <a:gd name="connsiteX115" fmla="*/ 737077 w 3628684"/>
              <a:gd name="connsiteY115" fmla="*/ 1270105 h 2801036"/>
              <a:gd name="connsiteX116" fmla="*/ 703058 w 3628684"/>
              <a:gd name="connsiteY116" fmla="*/ 1190724 h 2801036"/>
              <a:gd name="connsiteX117" fmla="*/ 635020 w 3628684"/>
              <a:gd name="connsiteY117" fmla="*/ 1156703 h 2801036"/>
              <a:gd name="connsiteX118" fmla="*/ 601001 w 3628684"/>
              <a:gd name="connsiteY118" fmla="*/ 1134023 h 2801036"/>
              <a:gd name="connsiteX119" fmla="*/ 532963 w 3628684"/>
              <a:gd name="connsiteY119" fmla="*/ 1111342 h 2801036"/>
              <a:gd name="connsiteX120" fmla="*/ 498944 w 3628684"/>
              <a:gd name="connsiteY120" fmla="*/ 1100002 h 2801036"/>
              <a:gd name="connsiteX121" fmla="*/ 385548 w 3628684"/>
              <a:gd name="connsiteY121" fmla="*/ 1065981 h 2801036"/>
              <a:gd name="connsiteX122" fmla="*/ 351529 w 3628684"/>
              <a:gd name="connsiteY122" fmla="*/ 1054641 h 2801036"/>
              <a:gd name="connsiteX123" fmla="*/ 317510 w 3628684"/>
              <a:gd name="connsiteY123" fmla="*/ 1031961 h 2801036"/>
              <a:gd name="connsiteX124" fmla="*/ 260812 w 3628684"/>
              <a:gd name="connsiteY124" fmla="*/ 986600 h 2801036"/>
              <a:gd name="connsiteX125" fmla="*/ 249472 w 3628684"/>
              <a:gd name="connsiteY125" fmla="*/ 952579 h 2801036"/>
              <a:gd name="connsiteX126" fmla="*/ 238133 w 3628684"/>
              <a:gd name="connsiteY126" fmla="*/ 907218 h 2801036"/>
              <a:gd name="connsiteX127" fmla="*/ 215453 w 3628684"/>
              <a:gd name="connsiteY127" fmla="*/ 861857 h 2801036"/>
              <a:gd name="connsiteX128" fmla="*/ 204114 w 3628684"/>
              <a:gd name="connsiteY128" fmla="*/ 827837 h 2801036"/>
              <a:gd name="connsiteX129" fmla="*/ 147416 w 3628684"/>
              <a:gd name="connsiteY129" fmla="*/ 691754 h 2801036"/>
              <a:gd name="connsiteX130" fmla="*/ 136076 w 3628684"/>
              <a:gd name="connsiteY130" fmla="*/ 646393 h 2801036"/>
              <a:gd name="connsiteX131" fmla="*/ 113397 w 3628684"/>
              <a:gd name="connsiteY131" fmla="*/ 578352 h 2801036"/>
              <a:gd name="connsiteX132" fmla="*/ 79378 w 3628684"/>
              <a:gd name="connsiteY132" fmla="*/ 453609 h 2801036"/>
              <a:gd name="connsiteX133" fmla="*/ 68038 w 3628684"/>
              <a:gd name="connsiteY133" fmla="*/ 419589 h 2801036"/>
              <a:gd name="connsiteX134" fmla="*/ 56699 w 3628684"/>
              <a:gd name="connsiteY134" fmla="*/ 385568 h 2801036"/>
              <a:gd name="connsiteX135" fmla="*/ 34019 w 3628684"/>
              <a:gd name="connsiteY135" fmla="*/ 351547 h 2801036"/>
              <a:gd name="connsiteX136" fmla="*/ 11340 w 3628684"/>
              <a:gd name="connsiteY136" fmla="*/ 283506 h 2801036"/>
              <a:gd name="connsiteX137" fmla="*/ 0 w 3628684"/>
              <a:gd name="connsiteY137" fmla="*/ 249485 h 2801036"/>
              <a:gd name="connsiteX138" fmla="*/ 11340 w 3628684"/>
              <a:gd name="connsiteY138" fmla="*/ 147423 h 2801036"/>
              <a:gd name="connsiteX139" fmla="*/ 22680 w 3628684"/>
              <a:gd name="connsiteY139" fmla="*/ 113403 h 2801036"/>
              <a:gd name="connsiteX140" fmla="*/ 56699 w 3628684"/>
              <a:gd name="connsiteY140" fmla="*/ 34021 h 2801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3628684" h="2801036">
                <a:moveTo>
                  <a:pt x="56699" y="34021"/>
                </a:moveTo>
                <a:lnTo>
                  <a:pt x="56699" y="34021"/>
                </a:lnTo>
                <a:cubicBezTo>
                  <a:pt x="94498" y="30241"/>
                  <a:pt x="132108" y="22681"/>
                  <a:pt x="170095" y="22681"/>
                </a:cubicBezTo>
                <a:cubicBezTo>
                  <a:pt x="301127" y="22681"/>
                  <a:pt x="107101" y="52921"/>
                  <a:pt x="238133" y="22681"/>
                </a:cubicBezTo>
                <a:cubicBezTo>
                  <a:pt x="275693" y="14013"/>
                  <a:pt x="351529" y="0"/>
                  <a:pt x="351529" y="0"/>
                </a:cubicBezTo>
                <a:cubicBezTo>
                  <a:pt x="389328" y="3780"/>
                  <a:pt x="427050" y="8427"/>
                  <a:pt x="464925" y="11341"/>
                </a:cubicBezTo>
                <a:cubicBezTo>
                  <a:pt x="678334" y="27758"/>
                  <a:pt x="583350" y="6928"/>
                  <a:pt x="691718" y="34021"/>
                </a:cubicBezTo>
                <a:cubicBezTo>
                  <a:pt x="754394" y="13128"/>
                  <a:pt x="697291" y="25912"/>
                  <a:pt x="782435" y="34021"/>
                </a:cubicBezTo>
                <a:cubicBezTo>
                  <a:pt x="842758" y="39766"/>
                  <a:pt x="903439" y="40884"/>
                  <a:pt x="963870" y="45361"/>
                </a:cubicBezTo>
                <a:cubicBezTo>
                  <a:pt x="1005506" y="48445"/>
                  <a:pt x="1047027" y="52922"/>
                  <a:pt x="1088606" y="56702"/>
                </a:cubicBezTo>
                <a:cubicBezTo>
                  <a:pt x="1219689" y="23927"/>
                  <a:pt x="1111112" y="47859"/>
                  <a:pt x="1394776" y="34021"/>
                </a:cubicBezTo>
                <a:lnTo>
                  <a:pt x="1598889" y="22681"/>
                </a:lnTo>
                <a:cubicBezTo>
                  <a:pt x="1640468" y="26461"/>
                  <a:pt x="1681875" y="34021"/>
                  <a:pt x="1723625" y="34021"/>
                </a:cubicBezTo>
                <a:cubicBezTo>
                  <a:pt x="1735578" y="34021"/>
                  <a:pt x="1746048" y="25580"/>
                  <a:pt x="1757644" y="22681"/>
                </a:cubicBezTo>
                <a:cubicBezTo>
                  <a:pt x="1776342" y="18006"/>
                  <a:pt x="1795443" y="15121"/>
                  <a:pt x="1814342" y="11341"/>
                </a:cubicBezTo>
                <a:cubicBezTo>
                  <a:pt x="1871040" y="15121"/>
                  <a:pt x="1927613" y="22681"/>
                  <a:pt x="1984437" y="22681"/>
                </a:cubicBezTo>
                <a:cubicBezTo>
                  <a:pt x="1996390" y="22681"/>
                  <a:pt x="2006503" y="11341"/>
                  <a:pt x="2018456" y="11341"/>
                </a:cubicBezTo>
                <a:cubicBezTo>
                  <a:pt x="2082825" y="11341"/>
                  <a:pt x="2146972" y="18901"/>
                  <a:pt x="2211230" y="22681"/>
                </a:cubicBezTo>
                <a:cubicBezTo>
                  <a:pt x="2241469" y="30241"/>
                  <a:pt x="2272377" y="35503"/>
                  <a:pt x="2301947" y="45361"/>
                </a:cubicBezTo>
                <a:cubicBezTo>
                  <a:pt x="2350826" y="61656"/>
                  <a:pt x="2362729" y="66591"/>
                  <a:pt x="2426683" y="79382"/>
                </a:cubicBezTo>
                <a:cubicBezTo>
                  <a:pt x="2445582" y="83162"/>
                  <a:pt x="2464256" y="88331"/>
                  <a:pt x="2483381" y="90722"/>
                </a:cubicBezTo>
                <a:cubicBezTo>
                  <a:pt x="2555038" y="99680"/>
                  <a:pt x="2627061" y="105428"/>
                  <a:pt x="2698834" y="113403"/>
                </a:cubicBezTo>
                <a:cubicBezTo>
                  <a:pt x="2831179" y="128108"/>
                  <a:pt x="2766927" y="120497"/>
                  <a:pt x="2891608" y="136083"/>
                </a:cubicBezTo>
                <a:cubicBezTo>
                  <a:pt x="2994204" y="101883"/>
                  <a:pt x="2832719" y="150887"/>
                  <a:pt x="3084382" y="136083"/>
                </a:cubicBezTo>
                <a:cubicBezTo>
                  <a:pt x="3097987" y="135283"/>
                  <a:pt x="3107061" y="120963"/>
                  <a:pt x="3118401" y="113403"/>
                </a:cubicBezTo>
                <a:cubicBezTo>
                  <a:pt x="3141080" y="117183"/>
                  <a:pt x="3163446" y="124743"/>
                  <a:pt x="3186438" y="124743"/>
                </a:cubicBezTo>
                <a:cubicBezTo>
                  <a:pt x="3277155" y="124743"/>
                  <a:pt x="3163759" y="94503"/>
                  <a:pt x="3254476" y="124743"/>
                </a:cubicBezTo>
                <a:cubicBezTo>
                  <a:pt x="3298776" y="80441"/>
                  <a:pt x="3252291" y="113403"/>
                  <a:pt x="3311174" y="113403"/>
                </a:cubicBezTo>
                <a:cubicBezTo>
                  <a:pt x="3323127" y="113403"/>
                  <a:pt x="3333853" y="105842"/>
                  <a:pt x="3345193" y="102062"/>
                </a:cubicBezTo>
                <a:cubicBezTo>
                  <a:pt x="3382992" y="105842"/>
                  <a:pt x="3421253" y="106402"/>
                  <a:pt x="3458590" y="113403"/>
                </a:cubicBezTo>
                <a:cubicBezTo>
                  <a:pt x="3482087" y="117809"/>
                  <a:pt x="3526628" y="136083"/>
                  <a:pt x="3526628" y="136083"/>
                </a:cubicBezTo>
                <a:cubicBezTo>
                  <a:pt x="3581387" y="190847"/>
                  <a:pt x="3514767" y="121256"/>
                  <a:pt x="3571986" y="192784"/>
                </a:cubicBezTo>
                <a:cubicBezTo>
                  <a:pt x="3578665" y="201133"/>
                  <a:pt x="3587105" y="207905"/>
                  <a:pt x="3594665" y="215465"/>
                </a:cubicBezTo>
                <a:cubicBezTo>
                  <a:pt x="3598445" y="230585"/>
                  <a:pt x="3601527" y="245898"/>
                  <a:pt x="3606005" y="260826"/>
                </a:cubicBezTo>
                <a:cubicBezTo>
                  <a:pt x="3612874" y="283725"/>
                  <a:pt x="3628684" y="328867"/>
                  <a:pt x="3628684" y="328867"/>
                </a:cubicBezTo>
                <a:cubicBezTo>
                  <a:pt x="3624740" y="368308"/>
                  <a:pt x="3617729" y="463411"/>
                  <a:pt x="3606005" y="510311"/>
                </a:cubicBezTo>
                <a:cubicBezTo>
                  <a:pt x="3600207" y="533504"/>
                  <a:pt x="3590886" y="555672"/>
                  <a:pt x="3583326" y="578352"/>
                </a:cubicBezTo>
                <a:cubicBezTo>
                  <a:pt x="3579546" y="589692"/>
                  <a:pt x="3578617" y="602427"/>
                  <a:pt x="3571986" y="612373"/>
                </a:cubicBezTo>
                <a:lnTo>
                  <a:pt x="3549307" y="646393"/>
                </a:lnTo>
                <a:cubicBezTo>
                  <a:pt x="3521350" y="758225"/>
                  <a:pt x="3557564" y="604058"/>
                  <a:pt x="3526628" y="805156"/>
                </a:cubicBezTo>
                <a:cubicBezTo>
                  <a:pt x="3523745" y="823896"/>
                  <a:pt x="3507362" y="861395"/>
                  <a:pt x="3492609" y="873198"/>
                </a:cubicBezTo>
                <a:cubicBezTo>
                  <a:pt x="3483275" y="880665"/>
                  <a:pt x="3469930" y="880758"/>
                  <a:pt x="3458590" y="884538"/>
                </a:cubicBezTo>
                <a:cubicBezTo>
                  <a:pt x="3439738" y="903390"/>
                  <a:pt x="3424676" y="915486"/>
                  <a:pt x="3413231" y="941239"/>
                </a:cubicBezTo>
                <a:cubicBezTo>
                  <a:pt x="3403522" y="963086"/>
                  <a:pt x="3403813" y="989388"/>
                  <a:pt x="3390552" y="1009280"/>
                </a:cubicBezTo>
                <a:cubicBezTo>
                  <a:pt x="3382992" y="1020620"/>
                  <a:pt x="3373408" y="1030847"/>
                  <a:pt x="3367873" y="1043301"/>
                </a:cubicBezTo>
                <a:cubicBezTo>
                  <a:pt x="3326177" y="1137122"/>
                  <a:pt x="3369089" y="1087443"/>
                  <a:pt x="3322514" y="1134023"/>
                </a:cubicBezTo>
                <a:cubicBezTo>
                  <a:pt x="3300832" y="1199070"/>
                  <a:pt x="3325852" y="1140911"/>
                  <a:pt x="3288495" y="1190724"/>
                </a:cubicBezTo>
                <a:cubicBezTo>
                  <a:pt x="3272141" y="1212531"/>
                  <a:pt x="3262411" y="1239490"/>
                  <a:pt x="3243137" y="1258765"/>
                </a:cubicBezTo>
                <a:cubicBezTo>
                  <a:pt x="3188380" y="1313524"/>
                  <a:pt x="3254992" y="1243944"/>
                  <a:pt x="3197778" y="1315466"/>
                </a:cubicBezTo>
                <a:cubicBezTo>
                  <a:pt x="3191099" y="1323815"/>
                  <a:pt x="3181514" y="1329594"/>
                  <a:pt x="3175099" y="1338147"/>
                </a:cubicBezTo>
                <a:cubicBezTo>
                  <a:pt x="3158745" y="1359954"/>
                  <a:pt x="3129740" y="1406188"/>
                  <a:pt x="3129740" y="1406188"/>
                </a:cubicBezTo>
                <a:cubicBezTo>
                  <a:pt x="3097618" y="1502565"/>
                  <a:pt x="3142418" y="1385056"/>
                  <a:pt x="3095721" y="1462889"/>
                </a:cubicBezTo>
                <a:cubicBezTo>
                  <a:pt x="3051560" y="1536495"/>
                  <a:pt x="3119168" y="1462124"/>
                  <a:pt x="3061702" y="1519590"/>
                </a:cubicBezTo>
                <a:lnTo>
                  <a:pt x="3027684" y="1621652"/>
                </a:lnTo>
                <a:cubicBezTo>
                  <a:pt x="3023904" y="1632992"/>
                  <a:pt x="3019243" y="1644076"/>
                  <a:pt x="3016344" y="1655673"/>
                </a:cubicBezTo>
                <a:lnTo>
                  <a:pt x="3005004" y="1701034"/>
                </a:lnTo>
                <a:cubicBezTo>
                  <a:pt x="3001224" y="1731275"/>
                  <a:pt x="2993665" y="1761280"/>
                  <a:pt x="2993665" y="1791756"/>
                </a:cubicBezTo>
                <a:cubicBezTo>
                  <a:pt x="2993665" y="1808900"/>
                  <a:pt x="3026362" y="1901192"/>
                  <a:pt x="3027684" y="1905158"/>
                </a:cubicBezTo>
                <a:lnTo>
                  <a:pt x="3039023" y="1939179"/>
                </a:lnTo>
                <a:lnTo>
                  <a:pt x="3050363" y="1973199"/>
                </a:lnTo>
                <a:cubicBezTo>
                  <a:pt x="3042803" y="1995880"/>
                  <a:pt x="3044589" y="2024336"/>
                  <a:pt x="3027684" y="2041241"/>
                </a:cubicBezTo>
                <a:cubicBezTo>
                  <a:pt x="3020124" y="2048801"/>
                  <a:pt x="3014567" y="2059139"/>
                  <a:pt x="3005004" y="2063921"/>
                </a:cubicBezTo>
                <a:cubicBezTo>
                  <a:pt x="2977393" y="2077727"/>
                  <a:pt x="2924165" y="2089802"/>
                  <a:pt x="2891608" y="2097942"/>
                </a:cubicBezTo>
                <a:cubicBezTo>
                  <a:pt x="2780390" y="2060867"/>
                  <a:pt x="2847394" y="2073275"/>
                  <a:pt x="2687494" y="2086602"/>
                </a:cubicBezTo>
                <a:cubicBezTo>
                  <a:pt x="2676154" y="2082822"/>
                  <a:pt x="2665428" y="2075261"/>
                  <a:pt x="2653475" y="2075261"/>
                </a:cubicBezTo>
                <a:cubicBezTo>
                  <a:pt x="2610649" y="2075261"/>
                  <a:pt x="2626715" y="2091319"/>
                  <a:pt x="2596777" y="2109282"/>
                </a:cubicBezTo>
                <a:cubicBezTo>
                  <a:pt x="2586527" y="2115432"/>
                  <a:pt x="2574098" y="2116842"/>
                  <a:pt x="2562758" y="2120622"/>
                </a:cubicBezTo>
                <a:lnTo>
                  <a:pt x="2506060" y="2177323"/>
                </a:lnTo>
                <a:lnTo>
                  <a:pt x="2483381" y="2200004"/>
                </a:lnTo>
                <a:cubicBezTo>
                  <a:pt x="2479601" y="2211344"/>
                  <a:pt x="2478191" y="2223774"/>
                  <a:pt x="2472041" y="2234024"/>
                </a:cubicBezTo>
                <a:cubicBezTo>
                  <a:pt x="2466540" y="2243192"/>
                  <a:pt x="2456041" y="2248356"/>
                  <a:pt x="2449362" y="2256705"/>
                </a:cubicBezTo>
                <a:cubicBezTo>
                  <a:pt x="2440848" y="2267348"/>
                  <a:pt x="2435197" y="2280083"/>
                  <a:pt x="2426683" y="2290726"/>
                </a:cubicBezTo>
                <a:cubicBezTo>
                  <a:pt x="2420004" y="2299075"/>
                  <a:pt x="2410418" y="2304853"/>
                  <a:pt x="2404003" y="2313406"/>
                </a:cubicBezTo>
                <a:cubicBezTo>
                  <a:pt x="2387649" y="2335213"/>
                  <a:pt x="2367264" y="2355588"/>
                  <a:pt x="2358645" y="2381447"/>
                </a:cubicBezTo>
                <a:cubicBezTo>
                  <a:pt x="2354865" y="2392787"/>
                  <a:pt x="2353935" y="2405522"/>
                  <a:pt x="2347305" y="2415468"/>
                </a:cubicBezTo>
                <a:cubicBezTo>
                  <a:pt x="2338409" y="2428812"/>
                  <a:pt x="2324626" y="2438149"/>
                  <a:pt x="2313286" y="2449489"/>
                </a:cubicBezTo>
                <a:cubicBezTo>
                  <a:pt x="2300416" y="2475231"/>
                  <a:pt x="2287162" y="2506429"/>
                  <a:pt x="2267928" y="2528870"/>
                </a:cubicBezTo>
                <a:cubicBezTo>
                  <a:pt x="2254013" y="2545105"/>
                  <a:pt x="2222569" y="2574231"/>
                  <a:pt x="2222569" y="2574231"/>
                </a:cubicBezTo>
                <a:cubicBezTo>
                  <a:pt x="2204469" y="2628538"/>
                  <a:pt x="2219682" y="2599800"/>
                  <a:pt x="2165871" y="2653613"/>
                </a:cubicBezTo>
                <a:lnTo>
                  <a:pt x="2131852" y="2687633"/>
                </a:lnTo>
                <a:cubicBezTo>
                  <a:pt x="2124292" y="2695193"/>
                  <a:pt x="2118069" y="2704383"/>
                  <a:pt x="2109173" y="2710314"/>
                </a:cubicBezTo>
                <a:cubicBezTo>
                  <a:pt x="2097833" y="2717874"/>
                  <a:pt x="2085502" y="2724124"/>
                  <a:pt x="2075154" y="2732994"/>
                </a:cubicBezTo>
                <a:cubicBezTo>
                  <a:pt x="2058919" y="2746910"/>
                  <a:pt x="2044915" y="2763235"/>
                  <a:pt x="2029795" y="2778355"/>
                </a:cubicBezTo>
                <a:lnTo>
                  <a:pt x="2007116" y="2801036"/>
                </a:lnTo>
                <a:cubicBezTo>
                  <a:pt x="1998908" y="2751785"/>
                  <a:pt x="1995005" y="2723852"/>
                  <a:pt x="1984437" y="2676293"/>
                </a:cubicBezTo>
                <a:cubicBezTo>
                  <a:pt x="1981056" y="2661078"/>
                  <a:pt x="1977378" y="2645918"/>
                  <a:pt x="1973097" y="2630932"/>
                </a:cubicBezTo>
                <a:cubicBezTo>
                  <a:pt x="1969813" y="2619439"/>
                  <a:pt x="1964351" y="2608581"/>
                  <a:pt x="1961758" y="2596912"/>
                </a:cubicBezTo>
                <a:cubicBezTo>
                  <a:pt x="1951385" y="2550231"/>
                  <a:pt x="1951461" y="2517574"/>
                  <a:pt x="1939078" y="2472169"/>
                </a:cubicBezTo>
                <a:cubicBezTo>
                  <a:pt x="1932788" y="2449104"/>
                  <a:pt x="1922197" y="2427321"/>
                  <a:pt x="1916399" y="2404128"/>
                </a:cubicBezTo>
                <a:cubicBezTo>
                  <a:pt x="1912619" y="2389008"/>
                  <a:pt x="1909340" y="2373753"/>
                  <a:pt x="1905059" y="2358767"/>
                </a:cubicBezTo>
                <a:cubicBezTo>
                  <a:pt x="1901775" y="2347273"/>
                  <a:pt x="1896313" y="2336415"/>
                  <a:pt x="1893720" y="2324746"/>
                </a:cubicBezTo>
                <a:cubicBezTo>
                  <a:pt x="1876212" y="2245955"/>
                  <a:pt x="1890400" y="2275878"/>
                  <a:pt x="1871041" y="2211344"/>
                </a:cubicBezTo>
                <a:cubicBezTo>
                  <a:pt x="1864172" y="2188445"/>
                  <a:pt x="1865265" y="2160209"/>
                  <a:pt x="1848361" y="2143303"/>
                </a:cubicBezTo>
                <a:lnTo>
                  <a:pt x="1825682" y="2120622"/>
                </a:lnTo>
                <a:cubicBezTo>
                  <a:pt x="1821902" y="2109282"/>
                  <a:pt x="1820492" y="2096852"/>
                  <a:pt x="1814342" y="2086602"/>
                </a:cubicBezTo>
                <a:cubicBezTo>
                  <a:pt x="1808841" y="2077434"/>
                  <a:pt x="1798342" y="2072270"/>
                  <a:pt x="1791663" y="2063921"/>
                </a:cubicBezTo>
                <a:cubicBezTo>
                  <a:pt x="1783149" y="2053278"/>
                  <a:pt x="1777498" y="2040543"/>
                  <a:pt x="1768984" y="2029900"/>
                </a:cubicBezTo>
                <a:cubicBezTo>
                  <a:pt x="1762305" y="2021551"/>
                  <a:pt x="1752719" y="2015773"/>
                  <a:pt x="1746304" y="2007220"/>
                </a:cubicBezTo>
                <a:cubicBezTo>
                  <a:pt x="1719102" y="1970949"/>
                  <a:pt x="1710772" y="1942503"/>
                  <a:pt x="1678267" y="1916498"/>
                </a:cubicBezTo>
                <a:cubicBezTo>
                  <a:pt x="1667625" y="1907984"/>
                  <a:pt x="1654890" y="1902332"/>
                  <a:pt x="1644248" y="1893818"/>
                </a:cubicBezTo>
                <a:cubicBezTo>
                  <a:pt x="1635899" y="1887139"/>
                  <a:pt x="1631131" y="1875919"/>
                  <a:pt x="1621568" y="1871137"/>
                </a:cubicBezTo>
                <a:cubicBezTo>
                  <a:pt x="1600186" y="1860445"/>
                  <a:pt x="1553531" y="1848457"/>
                  <a:pt x="1553531" y="1848457"/>
                </a:cubicBezTo>
                <a:cubicBezTo>
                  <a:pt x="1456046" y="1783462"/>
                  <a:pt x="1579382" y="1861382"/>
                  <a:pt x="1485493" y="1814436"/>
                </a:cubicBezTo>
                <a:cubicBezTo>
                  <a:pt x="1473303" y="1808341"/>
                  <a:pt x="1463928" y="1797291"/>
                  <a:pt x="1451474" y="1791756"/>
                </a:cubicBezTo>
                <a:cubicBezTo>
                  <a:pt x="1368029" y="1754667"/>
                  <a:pt x="1404373" y="1786174"/>
                  <a:pt x="1338078" y="1746395"/>
                </a:cubicBezTo>
                <a:cubicBezTo>
                  <a:pt x="1314705" y="1732371"/>
                  <a:pt x="1292719" y="1716154"/>
                  <a:pt x="1270040" y="1701034"/>
                </a:cubicBezTo>
                <a:cubicBezTo>
                  <a:pt x="1258700" y="1693474"/>
                  <a:pt x="1248950" y="1682664"/>
                  <a:pt x="1236021" y="1678354"/>
                </a:cubicBezTo>
                <a:cubicBezTo>
                  <a:pt x="1224681" y="1674574"/>
                  <a:pt x="1212451" y="1672818"/>
                  <a:pt x="1202002" y="1667013"/>
                </a:cubicBezTo>
                <a:cubicBezTo>
                  <a:pt x="1178175" y="1653775"/>
                  <a:pt x="1159823" y="1630272"/>
                  <a:pt x="1133964" y="1621652"/>
                </a:cubicBezTo>
                <a:lnTo>
                  <a:pt x="1065926" y="1598972"/>
                </a:lnTo>
                <a:cubicBezTo>
                  <a:pt x="1005243" y="1538284"/>
                  <a:pt x="1093999" y="1622266"/>
                  <a:pt x="997888" y="1553611"/>
                </a:cubicBezTo>
                <a:cubicBezTo>
                  <a:pt x="984838" y="1544289"/>
                  <a:pt x="976190" y="1529857"/>
                  <a:pt x="963870" y="1519590"/>
                </a:cubicBezTo>
                <a:cubicBezTo>
                  <a:pt x="953400" y="1510865"/>
                  <a:pt x="940493" y="1505424"/>
                  <a:pt x="929851" y="1496910"/>
                </a:cubicBezTo>
                <a:cubicBezTo>
                  <a:pt x="921502" y="1490231"/>
                  <a:pt x="915724" y="1480644"/>
                  <a:pt x="907171" y="1474229"/>
                </a:cubicBezTo>
                <a:cubicBezTo>
                  <a:pt x="858512" y="1437733"/>
                  <a:pt x="817596" y="1424911"/>
                  <a:pt x="782435" y="1372167"/>
                </a:cubicBezTo>
                <a:cubicBezTo>
                  <a:pt x="752648" y="1327484"/>
                  <a:pt x="753272" y="1334886"/>
                  <a:pt x="737077" y="1270105"/>
                </a:cubicBezTo>
                <a:cubicBezTo>
                  <a:pt x="728402" y="1235405"/>
                  <a:pt x="729161" y="1216828"/>
                  <a:pt x="703058" y="1190724"/>
                </a:cubicBezTo>
                <a:cubicBezTo>
                  <a:pt x="670560" y="1158224"/>
                  <a:pt x="671912" y="1175150"/>
                  <a:pt x="635020" y="1156703"/>
                </a:cubicBezTo>
                <a:cubicBezTo>
                  <a:pt x="622830" y="1150608"/>
                  <a:pt x="613455" y="1139558"/>
                  <a:pt x="601001" y="1134023"/>
                </a:cubicBezTo>
                <a:cubicBezTo>
                  <a:pt x="579155" y="1124313"/>
                  <a:pt x="555642" y="1118902"/>
                  <a:pt x="532963" y="1111342"/>
                </a:cubicBezTo>
                <a:cubicBezTo>
                  <a:pt x="521623" y="1107562"/>
                  <a:pt x="510540" y="1102901"/>
                  <a:pt x="498944" y="1100002"/>
                </a:cubicBezTo>
                <a:cubicBezTo>
                  <a:pt x="430390" y="1082863"/>
                  <a:pt x="468376" y="1093592"/>
                  <a:pt x="385548" y="1065981"/>
                </a:cubicBezTo>
                <a:cubicBezTo>
                  <a:pt x="374208" y="1062201"/>
                  <a:pt x="361474" y="1061272"/>
                  <a:pt x="351529" y="1054641"/>
                </a:cubicBezTo>
                <a:cubicBezTo>
                  <a:pt x="340189" y="1047081"/>
                  <a:pt x="328152" y="1040475"/>
                  <a:pt x="317510" y="1031961"/>
                </a:cubicBezTo>
                <a:cubicBezTo>
                  <a:pt x="236720" y="967326"/>
                  <a:pt x="365518" y="1056406"/>
                  <a:pt x="260812" y="986600"/>
                </a:cubicBezTo>
                <a:cubicBezTo>
                  <a:pt x="257032" y="975260"/>
                  <a:pt x="252756" y="964073"/>
                  <a:pt x="249472" y="952579"/>
                </a:cubicBezTo>
                <a:cubicBezTo>
                  <a:pt x="245191" y="937593"/>
                  <a:pt x="243605" y="921811"/>
                  <a:pt x="238133" y="907218"/>
                </a:cubicBezTo>
                <a:cubicBezTo>
                  <a:pt x="232198" y="891389"/>
                  <a:pt x="222112" y="877395"/>
                  <a:pt x="215453" y="861857"/>
                </a:cubicBezTo>
                <a:cubicBezTo>
                  <a:pt x="210745" y="850870"/>
                  <a:pt x="209459" y="838529"/>
                  <a:pt x="204114" y="827837"/>
                </a:cubicBezTo>
                <a:cubicBezTo>
                  <a:pt x="158184" y="735970"/>
                  <a:pt x="194586" y="880439"/>
                  <a:pt x="147416" y="691754"/>
                </a:cubicBezTo>
                <a:cubicBezTo>
                  <a:pt x="143636" y="676634"/>
                  <a:pt x="140554" y="661321"/>
                  <a:pt x="136076" y="646393"/>
                </a:cubicBezTo>
                <a:cubicBezTo>
                  <a:pt x="129207" y="623494"/>
                  <a:pt x="118085" y="601795"/>
                  <a:pt x="113397" y="578352"/>
                </a:cubicBezTo>
                <a:cubicBezTo>
                  <a:pt x="97369" y="498212"/>
                  <a:pt x="108151" y="539931"/>
                  <a:pt x="79378" y="453609"/>
                </a:cubicBezTo>
                <a:lnTo>
                  <a:pt x="68038" y="419589"/>
                </a:lnTo>
                <a:cubicBezTo>
                  <a:pt x="64258" y="408249"/>
                  <a:pt x="63330" y="395514"/>
                  <a:pt x="56699" y="385568"/>
                </a:cubicBezTo>
                <a:lnTo>
                  <a:pt x="34019" y="351547"/>
                </a:lnTo>
                <a:lnTo>
                  <a:pt x="11340" y="283506"/>
                </a:lnTo>
                <a:lnTo>
                  <a:pt x="0" y="249485"/>
                </a:lnTo>
                <a:cubicBezTo>
                  <a:pt x="3780" y="215464"/>
                  <a:pt x="5713" y="181187"/>
                  <a:pt x="11340" y="147423"/>
                </a:cubicBezTo>
                <a:cubicBezTo>
                  <a:pt x="13305" y="135632"/>
                  <a:pt x="15120" y="132303"/>
                  <a:pt x="22680" y="113403"/>
                </a:cubicBezTo>
                <a:cubicBezTo>
                  <a:pt x="30240" y="94503"/>
                  <a:pt x="45359" y="60482"/>
                  <a:pt x="56699" y="34021"/>
                </a:cubicBezTo>
              </a:path>
            </a:pathLst>
          </a:cu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23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Image</a:t>
            </a:r>
            <a:r>
              <a:rPr lang="mr-IN" dirty="0" smtClean="0"/>
              <a:t>…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sz="2800" dirty="0" smtClean="0"/>
              <a:t>The Claws That Catch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191" y="1600200"/>
            <a:ext cx="5315266" cy="4509118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6973876" y="3175263"/>
            <a:ext cx="1723625" cy="1190724"/>
          </a:xfrm>
          <a:prstGeom prst="wedgeRectCallout">
            <a:avLst>
              <a:gd name="adj1" fmla="val -102412"/>
              <a:gd name="adj2" fmla="val 45357"/>
            </a:avLst>
          </a:prstGeom>
          <a:solidFill>
            <a:srgbClr val="DD33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The Claws That Catch</a:t>
            </a:r>
            <a:endParaRPr lang="en-US" sz="2000" dirty="0"/>
          </a:p>
        </p:txBody>
      </p:sp>
      <p:sp>
        <p:nvSpPr>
          <p:cNvPr id="7" name="Rectangular Callout 6"/>
          <p:cNvSpPr/>
          <p:nvPr/>
        </p:nvSpPr>
        <p:spPr>
          <a:xfrm>
            <a:off x="4654235" y="5255501"/>
            <a:ext cx="1723625" cy="1190724"/>
          </a:xfrm>
          <a:prstGeom prst="wedgeRectCallout">
            <a:avLst>
              <a:gd name="adj1" fmla="val -95175"/>
              <a:gd name="adj2" fmla="val -107024"/>
            </a:avLst>
          </a:prstGeom>
          <a:solidFill>
            <a:srgbClr val="DD33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The Claws That Catch</a:t>
            </a:r>
          </a:p>
        </p:txBody>
      </p:sp>
      <p:sp>
        <p:nvSpPr>
          <p:cNvPr id="8" name="Action Button: Home 7">
            <a:hlinkClick r:id="rId3" action="ppaction://hlinksldjump" highlightClick="1"/>
          </p:cNvPr>
          <p:cNvSpPr/>
          <p:nvPr/>
        </p:nvSpPr>
        <p:spPr>
          <a:xfrm>
            <a:off x="7159991" y="5071142"/>
            <a:ext cx="1116090" cy="1124899"/>
          </a:xfrm>
          <a:prstGeom prst="actionButtonHome">
            <a:avLst/>
          </a:prstGeom>
          <a:solidFill>
            <a:srgbClr val="DD33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Picture</a:t>
            </a:r>
          </a:p>
          <a:p>
            <a:pPr algn="ctr"/>
            <a:r>
              <a:rPr lang="en-US" dirty="0"/>
              <a:t>Home</a:t>
            </a:r>
            <a:endParaRPr lang="en-US" dirty="0"/>
          </a:p>
        </p:txBody>
      </p:sp>
      <p:sp>
        <p:nvSpPr>
          <p:cNvPr id="15" name="Freeform 14">
            <a:hlinkClick r:id="rId4" action="ppaction://hlinksldjump"/>
          </p:cNvPr>
          <p:cNvSpPr/>
          <p:nvPr/>
        </p:nvSpPr>
        <p:spPr>
          <a:xfrm>
            <a:off x="1595634" y="1789671"/>
            <a:ext cx="1614502" cy="3658583"/>
          </a:xfrm>
          <a:custGeom>
            <a:avLst/>
            <a:gdLst>
              <a:gd name="connsiteX0" fmla="*/ 0 w 1584108"/>
              <a:gd name="connsiteY0" fmla="*/ 0 h 3656317"/>
              <a:gd name="connsiteX1" fmla="*/ 606152 w 1584108"/>
              <a:gd name="connsiteY1" fmla="*/ 336766 h 3656317"/>
              <a:gd name="connsiteX2" fmla="*/ 673502 w 1584108"/>
              <a:gd name="connsiteY2" fmla="*/ 625423 h 3656317"/>
              <a:gd name="connsiteX3" fmla="*/ 394480 w 1584108"/>
              <a:gd name="connsiteY3" fmla="*/ 1048786 h 3656317"/>
              <a:gd name="connsiteX4" fmla="*/ 885174 w 1584108"/>
              <a:gd name="connsiteY4" fmla="*/ 1010298 h 3656317"/>
              <a:gd name="connsiteX5" fmla="*/ 1202683 w 1584108"/>
              <a:gd name="connsiteY5" fmla="*/ 1135383 h 3656317"/>
              <a:gd name="connsiteX6" fmla="*/ 1212304 w 1584108"/>
              <a:gd name="connsiteY6" fmla="*/ 1481771 h 3656317"/>
              <a:gd name="connsiteX7" fmla="*/ 1529813 w 1584108"/>
              <a:gd name="connsiteY7" fmla="*/ 1491392 h 3656317"/>
              <a:gd name="connsiteX8" fmla="*/ 1549056 w 1584108"/>
              <a:gd name="connsiteY8" fmla="*/ 2097571 h 3656317"/>
              <a:gd name="connsiteX9" fmla="*/ 1173818 w 1584108"/>
              <a:gd name="connsiteY9" fmla="*/ 2982785 h 3656317"/>
              <a:gd name="connsiteX10" fmla="*/ 76971 w 1584108"/>
              <a:gd name="connsiteY10" fmla="*/ 3656317 h 3656317"/>
              <a:gd name="connsiteX0" fmla="*/ 10022 w 1594130"/>
              <a:gd name="connsiteY0" fmla="*/ 0 h 3698640"/>
              <a:gd name="connsiteX1" fmla="*/ 616174 w 1594130"/>
              <a:gd name="connsiteY1" fmla="*/ 336766 h 3698640"/>
              <a:gd name="connsiteX2" fmla="*/ 683524 w 1594130"/>
              <a:gd name="connsiteY2" fmla="*/ 625423 h 3698640"/>
              <a:gd name="connsiteX3" fmla="*/ 404502 w 1594130"/>
              <a:gd name="connsiteY3" fmla="*/ 1048786 h 3698640"/>
              <a:gd name="connsiteX4" fmla="*/ 895196 w 1594130"/>
              <a:gd name="connsiteY4" fmla="*/ 1010298 h 3698640"/>
              <a:gd name="connsiteX5" fmla="*/ 1212705 w 1594130"/>
              <a:gd name="connsiteY5" fmla="*/ 1135383 h 3698640"/>
              <a:gd name="connsiteX6" fmla="*/ 1222326 w 1594130"/>
              <a:gd name="connsiteY6" fmla="*/ 1481771 h 3698640"/>
              <a:gd name="connsiteX7" fmla="*/ 1539835 w 1594130"/>
              <a:gd name="connsiteY7" fmla="*/ 1491392 h 3698640"/>
              <a:gd name="connsiteX8" fmla="*/ 1559078 w 1594130"/>
              <a:gd name="connsiteY8" fmla="*/ 2097571 h 3698640"/>
              <a:gd name="connsiteX9" fmla="*/ 1183840 w 1594130"/>
              <a:gd name="connsiteY9" fmla="*/ 2982785 h 3698640"/>
              <a:gd name="connsiteX10" fmla="*/ 86993 w 1594130"/>
              <a:gd name="connsiteY10" fmla="*/ 3656317 h 3698640"/>
              <a:gd name="connsiteX11" fmla="*/ 67750 w 1594130"/>
              <a:gd name="connsiteY11" fmla="*/ 3627451 h 3698640"/>
              <a:gd name="connsiteX0" fmla="*/ 30394 w 1614502"/>
              <a:gd name="connsiteY0" fmla="*/ 0 h 3658583"/>
              <a:gd name="connsiteX1" fmla="*/ 636546 w 1614502"/>
              <a:gd name="connsiteY1" fmla="*/ 336766 h 3658583"/>
              <a:gd name="connsiteX2" fmla="*/ 703896 w 1614502"/>
              <a:gd name="connsiteY2" fmla="*/ 625423 h 3658583"/>
              <a:gd name="connsiteX3" fmla="*/ 424874 w 1614502"/>
              <a:gd name="connsiteY3" fmla="*/ 1048786 h 3658583"/>
              <a:gd name="connsiteX4" fmla="*/ 915568 w 1614502"/>
              <a:gd name="connsiteY4" fmla="*/ 1010298 h 3658583"/>
              <a:gd name="connsiteX5" fmla="*/ 1233077 w 1614502"/>
              <a:gd name="connsiteY5" fmla="*/ 1135383 h 3658583"/>
              <a:gd name="connsiteX6" fmla="*/ 1242698 w 1614502"/>
              <a:gd name="connsiteY6" fmla="*/ 1481771 h 3658583"/>
              <a:gd name="connsiteX7" fmla="*/ 1560207 w 1614502"/>
              <a:gd name="connsiteY7" fmla="*/ 1491392 h 3658583"/>
              <a:gd name="connsiteX8" fmla="*/ 1579450 w 1614502"/>
              <a:gd name="connsiteY8" fmla="*/ 2097571 h 3658583"/>
              <a:gd name="connsiteX9" fmla="*/ 1204212 w 1614502"/>
              <a:gd name="connsiteY9" fmla="*/ 2982785 h 3658583"/>
              <a:gd name="connsiteX10" fmla="*/ 107365 w 1614502"/>
              <a:gd name="connsiteY10" fmla="*/ 3656317 h 3658583"/>
              <a:gd name="connsiteX11" fmla="*/ 30393 w 1614502"/>
              <a:gd name="connsiteY11" fmla="*/ 9621 h 3658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14502" h="3658583">
                <a:moveTo>
                  <a:pt x="30394" y="0"/>
                </a:moveTo>
                <a:cubicBezTo>
                  <a:pt x="277345" y="116264"/>
                  <a:pt x="524296" y="232529"/>
                  <a:pt x="636546" y="336766"/>
                </a:cubicBezTo>
                <a:cubicBezTo>
                  <a:pt x="748796" y="441003"/>
                  <a:pt x="739175" y="506753"/>
                  <a:pt x="703896" y="625423"/>
                </a:cubicBezTo>
                <a:cubicBezTo>
                  <a:pt x="668617" y="744093"/>
                  <a:pt x="389595" y="984640"/>
                  <a:pt x="424874" y="1048786"/>
                </a:cubicBezTo>
                <a:cubicBezTo>
                  <a:pt x="460153" y="1112932"/>
                  <a:pt x="780868" y="995865"/>
                  <a:pt x="915568" y="1010298"/>
                </a:cubicBezTo>
                <a:cubicBezTo>
                  <a:pt x="1050268" y="1024731"/>
                  <a:pt x="1178555" y="1056804"/>
                  <a:pt x="1233077" y="1135383"/>
                </a:cubicBezTo>
                <a:cubicBezTo>
                  <a:pt x="1287599" y="1213962"/>
                  <a:pt x="1188176" y="1422436"/>
                  <a:pt x="1242698" y="1481771"/>
                </a:cubicBezTo>
                <a:cubicBezTo>
                  <a:pt x="1297220" y="1541106"/>
                  <a:pt x="1504082" y="1388759"/>
                  <a:pt x="1560207" y="1491392"/>
                </a:cubicBezTo>
                <a:cubicBezTo>
                  <a:pt x="1616332" y="1594025"/>
                  <a:pt x="1638782" y="1849006"/>
                  <a:pt x="1579450" y="2097571"/>
                </a:cubicBezTo>
                <a:cubicBezTo>
                  <a:pt x="1520118" y="2346136"/>
                  <a:pt x="1449559" y="2722994"/>
                  <a:pt x="1204212" y="2982785"/>
                </a:cubicBezTo>
                <a:cubicBezTo>
                  <a:pt x="958865" y="3242576"/>
                  <a:pt x="107365" y="3656317"/>
                  <a:pt x="107365" y="3656317"/>
                </a:cubicBezTo>
                <a:cubicBezTo>
                  <a:pt x="-78650" y="3763761"/>
                  <a:pt x="34402" y="15635"/>
                  <a:pt x="30393" y="9621"/>
                </a:cubicBezTo>
              </a:path>
            </a:pathLst>
          </a:cu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>
            <a:hlinkClick r:id="rId5" action="ppaction://hlinksldjump"/>
          </p:cNvPr>
          <p:cNvSpPr/>
          <p:nvPr/>
        </p:nvSpPr>
        <p:spPr>
          <a:xfrm>
            <a:off x="2846249" y="3560800"/>
            <a:ext cx="1304058" cy="1757765"/>
          </a:xfrm>
          <a:custGeom>
            <a:avLst/>
            <a:gdLst>
              <a:gd name="connsiteX0" fmla="*/ 861812 w 1304058"/>
              <a:gd name="connsiteY0" fmla="*/ 34051 h 1757765"/>
              <a:gd name="connsiteX1" fmla="*/ 861812 w 1304058"/>
              <a:gd name="connsiteY1" fmla="*/ 34051 h 1757765"/>
              <a:gd name="connsiteX2" fmla="*/ 1020567 w 1304058"/>
              <a:gd name="connsiteY2" fmla="*/ 90752 h 1757765"/>
              <a:gd name="connsiteX3" fmla="*/ 1054586 w 1304058"/>
              <a:gd name="connsiteY3" fmla="*/ 102092 h 1757765"/>
              <a:gd name="connsiteX4" fmla="*/ 1122624 w 1304058"/>
              <a:gd name="connsiteY4" fmla="*/ 192814 h 1757765"/>
              <a:gd name="connsiteX5" fmla="*/ 1156643 w 1304058"/>
              <a:gd name="connsiteY5" fmla="*/ 260855 h 1757765"/>
              <a:gd name="connsiteX6" fmla="*/ 1145303 w 1304058"/>
              <a:gd name="connsiteY6" fmla="*/ 294876 h 1757765"/>
              <a:gd name="connsiteX7" fmla="*/ 1122624 w 1304058"/>
              <a:gd name="connsiteY7" fmla="*/ 430959 h 1757765"/>
              <a:gd name="connsiteX8" fmla="*/ 1156643 w 1304058"/>
              <a:gd name="connsiteY8" fmla="*/ 612402 h 1757765"/>
              <a:gd name="connsiteX9" fmla="*/ 1179322 w 1304058"/>
              <a:gd name="connsiteY9" fmla="*/ 635083 h 1757765"/>
              <a:gd name="connsiteX10" fmla="*/ 1224681 w 1304058"/>
              <a:gd name="connsiteY10" fmla="*/ 793846 h 1757765"/>
              <a:gd name="connsiteX11" fmla="*/ 1236020 w 1304058"/>
              <a:gd name="connsiteY11" fmla="*/ 861887 h 1757765"/>
              <a:gd name="connsiteX12" fmla="*/ 1270039 w 1304058"/>
              <a:gd name="connsiteY12" fmla="*/ 986630 h 1757765"/>
              <a:gd name="connsiteX13" fmla="*/ 1281379 w 1304058"/>
              <a:gd name="connsiteY13" fmla="*/ 1088692 h 1757765"/>
              <a:gd name="connsiteX14" fmla="*/ 1304058 w 1304058"/>
              <a:gd name="connsiteY14" fmla="*/ 1270135 h 1757765"/>
              <a:gd name="connsiteX15" fmla="*/ 1292719 w 1304058"/>
              <a:gd name="connsiteY15" fmla="*/ 1349517 h 1757765"/>
              <a:gd name="connsiteX16" fmla="*/ 1270039 w 1304058"/>
              <a:gd name="connsiteY16" fmla="*/ 1496940 h 1757765"/>
              <a:gd name="connsiteX17" fmla="*/ 1190662 w 1304058"/>
              <a:gd name="connsiteY17" fmla="*/ 1587661 h 1757765"/>
              <a:gd name="connsiteX18" fmla="*/ 1167983 w 1304058"/>
              <a:gd name="connsiteY18" fmla="*/ 1621682 h 1757765"/>
              <a:gd name="connsiteX19" fmla="*/ 1156643 w 1304058"/>
              <a:gd name="connsiteY19" fmla="*/ 1655703 h 1757765"/>
              <a:gd name="connsiteX20" fmla="*/ 1099945 w 1304058"/>
              <a:gd name="connsiteY20" fmla="*/ 1712404 h 1757765"/>
              <a:gd name="connsiteX21" fmla="*/ 1077265 w 1304058"/>
              <a:gd name="connsiteY21" fmla="*/ 1735084 h 1757765"/>
              <a:gd name="connsiteX22" fmla="*/ 941190 w 1304058"/>
              <a:gd name="connsiteY22" fmla="*/ 1757765 h 1757765"/>
              <a:gd name="connsiteX23" fmla="*/ 839133 w 1304058"/>
              <a:gd name="connsiteY23" fmla="*/ 1723744 h 1757765"/>
              <a:gd name="connsiteX24" fmla="*/ 805114 w 1304058"/>
              <a:gd name="connsiteY24" fmla="*/ 1712404 h 1757765"/>
              <a:gd name="connsiteX25" fmla="*/ 771095 w 1304058"/>
              <a:gd name="connsiteY25" fmla="*/ 1701064 h 1757765"/>
              <a:gd name="connsiteX26" fmla="*/ 748416 w 1304058"/>
              <a:gd name="connsiteY26" fmla="*/ 1678383 h 1757765"/>
              <a:gd name="connsiteX27" fmla="*/ 725737 w 1304058"/>
              <a:gd name="connsiteY27" fmla="*/ 1644362 h 1757765"/>
              <a:gd name="connsiteX28" fmla="*/ 691718 w 1304058"/>
              <a:gd name="connsiteY28" fmla="*/ 1633022 h 1757765"/>
              <a:gd name="connsiteX29" fmla="*/ 669039 w 1304058"/>
              <a:gd name="connsiteY29" fmla="*/ 1599002 h 1757765"/>
              <a:gd name="connsiteX30" fmla="*/ 601001 w 1304058"/>
              <a:gd name="connsiteY30" fmla="*/ 1576321 h 1757765"/>
              <a:gd name="connsiteX31" fmla="*/ 510284 w 1304058"/>
              <a:gd name="connsiteY31" fmla="*/ 1587661 h 1757765"/>
              <a:gd name="connsiteX32" fmla="*/ 442246 w 1304058"/>
              <a:gd name="connsiteY32" fmla="*/ 1587661 h 1757765"/>
              <a:gd name="connsiteX33" fmla="*/ 408227 w 1304058"/>
              <a:gd name="connsiteY33" fmla="*/ 1576321 h 1757765"/>
              <a:gd name="connsiteX34" fmla="*/ 351529 w 1304058"/>
              <a:gd name="connsiteY34" fmla="*/ 1587661 h 1757765"/>
              <a:gd name="connsiteX35" fmla="*/ 328849 w 1304058"/>
              <a:gd name="connsiteY35" fmla="*/ 1564981 h 1757765"/>
              <a:gd name="connsiteX36" fmla="*/ 226793 w 1304058"/>
              <a:gd name="connsiteY36" fmla="*/ 1553641 h 1757765"/>
              <a:gd name="connsiteX37" fmla="*/ 136076 w 1304058"/>
              <a:gd name="connsiteY37" fmla="*/ 1564981 h 1757765"/>
              <a:gd name="connsiteX38" fmla="*/ 113396 w 1304058"/>
              <a:gd name="connsiteY38" fmla="*/ 1542300 h 1757765"/>
              <a:gd name="connsiteX39" fmla="*/ 79377 w 1304058"/>
              <a:gd name="connsiteY39" fmla="*/ 1530960 h 1757765"/>
              <a:gd name="connsiteX40" fmla="*/ 45359 w 1304058"/>
              <a:gd name="connsiteY40" fmla="*/ 1508280 h 1757765"/>
              <a:gd name="connsiteX41" fmla="*/ 11340 w 1304058"/>
              <a:gd name="connsiteY41" fmla="*/ 1496940 h 1757765"/>
              <a:gd name="connsiteX42" fmla="*/ 0 w 1304058"/>
              <a:gd name="connsiteY42" fmla="*/ 1462919 h 1757765"/>
              <a:gd name="connsiteX43" fmla="*/ 11340 w 1304058"/>
              <a:gd name="connsiteY43" fmla="*/ 1428898 h 1757765"/>
              <a:gd name="connsiteX44" fmla="*/ 79377 w 1304058"/>
              <a:gd name="connsiteY44" fmla="*/ 1428898 h 1757765"/>
              <a:gd name="connsiteX45" fmla="*/ 113396 w 1304058"/>
              <a:gd name="connsiteY45" fmla="*/ 1417558 h 1757765"/>
              <a:gd name="connsiteX46" fmla="*/ 181434 w 1304058"/>
              <a:gd name="connsiteY46" fmla="*/ 1440238 h 1757765"/>
              <a:gd name="connsiteX47" fmla="*/ 249472 w 1304058"/>
              <a:gd name="connsiteY47" fmla="*/ 1428898 h 1757765"/>
              <a:gd name="connsiteX48" fmla="*/ 317510 w 1304058"/>
              <a:gd name="connsiteY48" fmla="*/ 1406218 h 1757765"/>
              <a:gd name="connsiteX49" fmla="*/ 396887 w 1304058"/>
              <a:gd name="connsiteY49" fmla="*/ 1383537 h 1757765"/>
              <a:gd name="connsiteX50" fmla="*/ 442246 w 1304058"/>
              <a:gd name="connsiteY50" fmla="*/ 1360857 h 1757765"/>
              <a:gd name="connsiteX51" fmla="*/ 510284 w 1304058"/>
              <a:gd name="connsiteY51" fmla="*/ 1315496 h 1757765"/>
              <a:gd name="connsiteX52" fmla="*/ 544303 w 1304058"/>
              <a:gd name="connsiteY52" fmla="*/ 1304156 h 1757765"/>
              <a:gd name="connsiteX53" fmla="*/ 601001 w 1304058"/>
              <a:gd name="connsiteY53" fmla="*/ 1258795 h 1757765"/>
              <a:gd name="connsiteX54" fmla="*/ 669039 w 1304058"/>
              <a:gd name="connsiteY54" fmla="*/ 1168073 h 1757765"/>
              <a:gd name="connsiteX55" fmla="*/ 657699 w 1304058"/>
              <a:gd name="connsiteY55" fmla="*/ 1122712 h 1757765"/>
              <a:gd name="connsiteX56" fmla="*/ 589661 w 1304058"/>
              <a:gd name="connsiteY56" fmla="*/ 1066011 h 1757765"/>
              <a:gd name="connsiteX57" fmla="*/ 521623 w 1304058"/>
              <a:gd name="connsiteY57" fmla="*/ 1043331 h 1757765"/>
              <a:gd name="connsiteX58" fmla="*/ 487604 w 1304058"/>
              <a:gd name="connsiteY58" fmla="*/ 1031990 h 1757765"/>
              <a:gd name="connsiteX59" fmla="*/ 419567 w 1304058"/>
              <a:gd name="connsiteY59" fmla="*/ 1020650 h 1757765"/>
              <a:gd name="connsiteX60" fmla="*/ 272151 w 1304058"/>
              <a:gd name="connsiteY60" fmla="*/ 997970 h 1757765"/>
              <a:gd name="connsiteX61" fmla="*/ 249472 w 1304058"/>
              <a:gd name="connsiteY61" fmla="*/ 975289 h 1757765"/>
              <a:gd name="connsiteX62" fmla="*/ 226793 w 1304058"/>
              <a:gd name="connsiteY62" fmla="*/ 907248 h 1757765"/>
              <a:gd name="connsiteX63" fmla="*/ 260812 w 1304058"/>
              <a:gd name="connsiteY63" fmla="*/ 759825 h 1757765"/>
              <a:gd name="connsiteX64" fmla="*/ 283491 w 1304058"/>
              <a:gd name="connsiteY64" fmla="*/ 725804 h 1757765"/>
              <a:gd name="connsiteX65" fmla="*/ 306170 w 1304058"/>
              <a:gd name="connsiteY65" fmla="*/ 657763 h 1757765"/>
              <a:gd name="connsiteX66" fmla="*/ 328849 w 1304058"/>
              <a:gd name="connsiteY66" fmla="*/ 623742 h 1757765"/>
              <a:gd name="connsiteX67" fmla="*/ 351529 w 1304058"/>
              <a:gd name="connsiteY67" fmla="*/ 555701 h 1757765"/>
              <a:gd name="connsiteX68" fmla="*/ 362868 w 1304058"/>
              <a:gd name="connsiteY68" fmla="*/ 521680 h 1757765"/>
              <a:gd name="connsiteX69" fmla="*/ 385548 w 1304058"/>
              <a:gd name="connsiteY69" fmla="*/ 487660 h 1757765"/>
              <a:gd name="connsiteX70" fmla="*/ 396887 w 1304058"/>
              <a:gd name="connsiteY70" fmla="*/ 453639 h 1757765"/>
              <a:gd name="connsiteX71" fmla="*/ 442246 w 1304058"/>
              <a:gd name="connsiteY71" fmla="*/ 385598 h 1757765"/>
              <a:gd name="connsiteX72" fmla="*/ 464925 w 1304058"/>
              <a:gd name="connsiteY72" fmla="*/ 351577 h 1757765"/>
              <a:gd name="connsiteX73" fmla="*/ 510284 w 1304058"/>
              <a:gd name="connsiteY73" fmla="*/ 294876 h 1757765"/>
              <a:gd name="connsiteX74" fmla="*/ 578321 w 1304058"/>
              <a:gd name="connsiteY74" fmla="*/ 272195 h 1757765"/>
              <a:gd name="connsiteX75" fmla="*/ 612340 w 1304058"/>
              <a:gd name="connsiteY75" fmla="*/ 260855 h 1757765"/>
              <a:gd name="connsiteX76" fmla="*/ 657699 w 1304058"/>
              <a:gd name="connsiteY76" fmla="*/ 272195 h 1757765"/>
              <a:gd name="connsiteX77" fmla="*/ 691718 w 1304058"/>
              <a:gd name="connsiteY77" fmla="*/ 260855 h 1757765"/>
              <a:gd name="connsiteX78" fmla="*/ 793775 w 1304058"/>
              <a:gd name="connsiteY78" fmla="*/ 238175 h 1757765"/>
              <a:gd name="connsiteX79" fmla="*/ 805114 w 1304058"/>
              <a:gd name="connsiteY79" fmla="*/ 204154 h 1757765"/>
              <a:gd name="connsiteX80" fmla="*/ 816454 w 1304058"/>
              <a:gd name="connsiteY80" fmla="*/ 45391 h 1757765"/>
              <a:gd name="connsiteX81" fmla="*/ 850473 w 1304058"/>
              <a:gd name="connsiteY81" fmla="*/ 34051 h 1757765"/>
              <a:gd name="connsiteX82" fmla="*/ 873152 w 1304058"/>
              <a:gd name="connsiteY82" fmla="*/ 11370 h 1757765"/>
              <a:gd name="connsiteX83" fmla="*/ 918511 w 1304058"/>
              <a:gd name="connsiteY83" fmla="*/ 30 h 1757765"/>
              <a:gd name="connsiteX84" fmla="*/ 963869 w 1304058"/>
              <a:gd name="connsiteY84" fmla="*/ 11370 h 1757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304058" h="1757765">
                <a:moveTo>
                  <a:pt x="861812" y="34051"/>
                </a:moveTo>
                <a:lnTo>
                  <a:pt x="861812" y="34051"/>
                </a:lnTo>
                <a:cubicBezTo>
                  <a:pt x="974897" y="76459"/>
                  <a:pt x="921903" y="57862"/>
                  <a:pt x="1020567" y="90752"/>
                </a:cubicBezTo>
                <a:lnTo>
                  <a:pt x="1054586" y="102092"/>
                </a:lnTo>
                <a:cubicBezTo>
                  <a:pt x="1096538" y="144047"/>
                  <a:pt x="1071336" y="115879"/>
                  <a:pt x="1122624" y="192814"/>
                </a:cubicBezTo>
                <a:cubicBezTo>
                  <a:pt x="1151933" y="236779"/>
                  <a:pt x="1140994" y="213907"/>
                  <a:pt x="1156643" y="260855"/>
                </a:cubicBezTo>
                <a:cubicBezTo>
                  <a:pt x="1152863" y="272195"/>
                  <a:pt x="1147647" y="283154"/>
                  <a:pt x="1145303" y="294876"/>
                </a:cubicBezTo>
                <a:cubicBezTo>
                  <a:pt x="1136285" y="339970"/>
                  <a:pt x="1122624" y="430959"/>
                  <a:pt x="1122624" y="430959"/>
                </a:cubicBezTo>
                <a:cubicBezTo>
                  <a:pt x="1124092" y="445640"/>
                  <a:pt x="1129661" y="585418"/>
                  <a:pt x="1156643" y="612402"/>
                </a:cubicBezTo>
                <a:lnTo>
                  <a:pt x="1179322" y="635083"/>
                </a:lnTo>
                <a:cubicBezTo>
                  <a:pt x="1197299" y="689014"/>
                  <a:pt x="1215188" y="736885"/>
                  <a:pt x="1224681" y="793846"/>
                </a:cubicBezTo>
                <a:cubicBezTo>
                  <a:pt x="1228461" y="816526"/>
                  <a:pt x="1231202" y="839404"/>
                  <a:pt x="1236020" y="861887"/>
                </a:cubicBezTo>
                <a:cubicBezTo>
                  <a:pt x="1251365" y="933499"/>
                  <a:pt x="1252769" y="934813"/>
                  <a:pt x="1270039" y="986630"/>
                </a:cubicBezTo>
                <a:cubicBezTo>
                  <a:pt x="1273819" y="1020651"/>
                  <a:pt x="1277301" y="1054706"/>
                  <a:pt x="1281379" y="1088692"/>
                </a:cubicBezTo>
                <a:cubicBezTo>
                  <a:pt x="1288641" y="1149209"/>
                  <a:pt x="1304058" y="1270135"/>
                  <a:pt x="1304058" y="1270135"/>
                </a:cubicBezTo>
                <a:cubicBezTo>
                  <a:pt x="1300278" y="1296596"/>
                  <a:pt x="1295842" y="1322971"/>
                  <a:pt x="1292719" y="1349517"/>
                </a:cubicBezTo>
                <a:cubicBezTo>
                  <a:pt x="1288716" y="1383543"/>
                  <a:pt x="1290709" y="1455598"/>
                  <a:pt x="1270039" y="1496940"/>
                </a:cubicBezTo>
                <a:cubicBezTo>
                  <a:pt x="1236213" y="1564595"/>
                  <a:pt x="1249782" y="1498974"/>
                  <a:pt x="1190662" y="1587661"/>
                </a:cubicBezTo>
                <a:cubicBezTo>
                  <a:pt x="1183102" y="1599001"/>
                  <a:pt x="1174078" y="1609492"/>
                  <a:pt x="1167983" y="1621682"/>
                </a:cubicBezTo>
                <a:cubicBezTo>
                  <a:pt x="1162637" y="1632374"/>
                  <a:pt x="1163815" y="1646140"/>
                  <a:pt x="1156643" y="1655703"/>
                </a:cubicBezTo>
                <a:cubicBezTo>
                  <a:pt x="1140606" y="1677086"/>
                  <a:pt x="1118844" y="1693504"/>
                  <a:pt x="1099945" y="1712404"/>
                </a:cubicBezTo>
                <a:cubicBezTo>
                  <a:pt x="1092385" y="1719964"/>
                  <a:pt x="1087408" y="1731703"/>
                  <a:pt x="1077265" y="1735084"/>
                </a:cubicBezTo>
                <a:cubicBezTo>
                  <a:pt x="1010775" y="1757249"/>
                  <a:pt x="1055127" y="1745104"/>
                  <a:pt x="941190" y="1757765"/>
                </a:cubicBezTo>
                <a:lnTo>
                  <a:pt x="839133" y="1723744"/>
                </a:lnTo>
                <a:lnTo>
                  <a:pt x="805114" y="1712404"/>
                </a:lnTo>
                <a:lnTo>
                  <a:pt x="771095" y="1701064"/>
                </a:lnTo>
                <a:cubicBezTo>
                  <a:pt x="763535" y="1693504"/>
                  <a:pt x="755095" y="1686732"/>
                  <a:pt x="748416" y="1678383"/>
                </a:cubicBezTo>
                <a:cubicBezTo>
                  <a:pt x="739902" y="1667740"/>
                  <a:pt x="736379" y="1652876"/>
                  <a:pt x="725737" y="1644362"/>
                </a:cubicBezTo>
                <a:cubicBezTo>
                  <a:pt x="716403" y="1636895"/>
                  <a:pt x="703058" y="1636802"/>
                  <a:pt x="691718" y="1633022"/>
                </a:cubicBezTo>
                <a:cubicBezTo>
                  <a:pt x="684158" y="1621682"/>
                  <a:pt x="680596" y="1606226"/>
                  <a:pt x="669039" y="1599002"/>
                </a:cubicBezTo>
                <a:cubicBezTo>
                  <a:pt x="648767" y="1586331"/>
                  <a:pt x="601001" y="1576321"/>
                  <a:pt x="601001" y="1576321"/>
                </a:cubicBezTo>
                <a:cubicBezTo>
                  <a:pt x="570762" y="1580101"/>
                  <a:pt x="540758" y="1587661"/>
                  <a:pt x="510284" y="1587661"/>
                </a:cubicBezTo>
                <a:cubicBezTo>
                  <a:pt x="419567" y="1587661"/>
                  <a:pt x="532963" y="1557421"/>
                  <a:pt x="442246" y="1587661"/>
                </a:cubicBezTo>
                <a:cubicBezTo>
                  <a:pt x="430906" y="1583881"/>
                  <a:pt x="420180" y="1576321"/>
                  <a:pt x="408227" y="1576321"/>
                </a:cubicBezTo>
                <a:cubicBezTo>
                  <a:pt x="388953" y="1576321"/>
                  <a:pt x="370609" y="1590387"/>
                  <a:pt x="351529" y="1587661"/>
                </a:cubicBezTo>
                <a:cubicBezTo>
                  <a:pt x="340945" y="1586149"/>
                  <a:pt x="339164" y="1567794"/>
                  <a:pt x="328849" y="1564981"/>
                </a:cubicBezTo>
                <a:cubicBezTo>
                  <a:pt x="295827" y="1555975"/>
                  <a:pt x="260812" y="1557421"/>
                  <a:pt x="226793" y="1553641"/>
                </a:cubicBezTo>
                <a:cubicBezTo>
                  <a:pt x="196554" y="1557421"/>
                  <a:pt x="166399" y="1568014"/>
                  <a:pt x="136076" y="1564981"/>
                </a:cubicBezTo>
                <a:cubicBezTo>
                  <a:pt x="125437" y="1563917"/>
                  <a:pt x="122564" y="1547801"/>
                  <a:pt x="113396" y="1542300"/>
                </a:cubicBezTo>
                <a:cubicBezTo>
                  <a:pt x="103146" y="1536150"/>
                  <a:pt x="90717" y="1534740"/>
                  <a:pt x="79377" y="1530960"/>
                </a:cubicBezTo>
                <a:cubicBezTo>
                  <a:pt x="68038" y="1523400"/>
                  <a:pt x="57549" y="1514375"/>
                  <a:pt x="45359" y="1508280"/>
                </a:cubicBezTo>
                <a:cubicBezTo>
                  <a:pt x="34668" y="1502934"/>
                  <a:pt x="19792" y="1505392"/>
                  <a:pt x="11340" y="1496940"/>
                </a:cubicBezTo>
                <a:cubicBezTo>
                  <a:pt x="2888" y="1488487"/>
                  <a:pt x="3780" y="1474259"/>
                  <a:pt x="0" y="1462919"/>
                </a:cubicBezTo>
                <a:cubicBezTo>
                  <a:pt x="3780" y="1451579"/>
                  <a:pt x="2888" y="1437351"/>
                  <a:pt x="11340" y="1428898"/>
                </a:cubicBezTo>
                <a:cubicBezTo>
                  <a:pt x="34019" y="1406218"/>
                  <a:pt x="56698" y="1421338"/>
                  <a:pt x="79377" y="1428898"/>
                </a:cubicBezTo>
                <a:cubicBezTo>
                  <a:pt x="90717" y="1425118"/>
                  <a:pt x="101516" y="1416238"/>
                  <a:pt x="113396" y="1417558"/>
                </a:cubicBezTo>
                <a:cubicBezTo>
                  <a:pt x="137156" y="1420198"/>
                  <a:pt x="181434" y="1440238"/>
                  <a:pt x="181434" y="1440238"/>
                </a:cubicBezTo>
                <a:cubicBezTo>
                  <a:pt x="268222" y="1382378"/>
                  <a:pt x="164965" y="1438288"/>
                  <a:pt x="249472" y="1428898"/>
                </a:cubicBezTo>
                <a:cubicBezTo>
                  <a:pt x="273232" y="1426258"/>
                  <a:pt x="294318" y="1412016"/>
                  <a:pt x="317510" y="1406218"/>
                </a:cubicBezTo>
                <a:cubicBezTo>
                  <a:pt x="340536" y="1400461"/>
                  <a:pt x="374106" y="1393301"/>
                  <a:pt x="396887" y="1383537"/>
                </a:cubicBezTo>
                <a:cubicBezTo>
                  <a:pt x="412424" y="1376878"/>
                  <a:pt x="427751" y="1369554"/>
                  <a:pt x="442246" y="1360857"/>
                </a:cubicBezTo>
                <a:cubicBezTo>
                  <a:pt x="465619" y="1346833"/>
                  <a:pt x="484425" y="1324116"/>
                  <a:pt x="510284" y="1315496"/>
                </a:cubicBezTo>
                <a:lnTo>
                  <a:pt x="544303" y="1304156"/>
                </a:lnTo>
                <a:cubicBezTo>
                  <a:pt x="566615" y="1289280"/>
                  <a:pt x="584846" y="1280337"/>
                  <a:pt x="601001" y="1258795"/>
                </a:cubicBezTo>
                <a:cubicBezTo>
                  <a:pt x="677938" y="1156208"/>
                  <a:pt x="617025" y="1220090"/>
                  <a:pt x="669039" y="1168073"/>
                </a:cubicBezTo>
                <a:cubicBezTo>
                  <a:pt x="665259" y="1152953"/>
                  <a:pt x="665431" y="1136244"/>
                  <a:pt x="657699" y="1122712"/>
                </a:cubicBezTo>
                <a:cubicBezTo>
                  <a:pt x="648609" y="1106804"/>
                  <a:pt x="607647" y="1074005"/>
                  <a:pt x="589661" y="1066011"/>
                </a:cubicBezTo>
                <a:cubicBezTo>
                  <a:pt x="567815" y="1056301"/>
                  <a:pt x="544302" y="1050891"/>
                  <a:pt x="521623" y="1043331"/>
                </a:cubicBezTo>
                <a:lnTo>
                  <a:pt x="487604" y="1031990"/>
                </a:lnTo>
                <a:cubicBezTo>
                  <a:pt x="382751" y="1058207"/>
                  <a:pt x="486965" y="1045926"/>
                  <a:pt x="419567" y="1020650"/>
                </a:cubicBezTo>
                <a:cubicBezTo>
                  <a:pt x="409885" y="1017019"/>
                  <a:pt x="275804" y="998492"/>
                  <a:pt x="272151" y="997970"/>
                </a:cubicBezTo>
                <a:cubicBezTo>
                  <a:pt x="264591" y="990410"/>
                  <a:pt x="254253" y="984852"/>
                  <a:pt x="249472" y="975289"/>
                </a:cubicBezTo>
                <a:cubicBezTo>
                  <a:pt x="238781" y="953906"/>
                  <a:pt x="226793" y="907248"/>
                  <a:pt x="226793" y="907248"/>
                </a:cubicBezTo>
                <a:cubicBezTo>
                  <a:pt x="232021" y="870646"/>
                  <a:pt x="238169" y="793792"/>
                  <a:pt x="260812" y="759825"/>
                </a:cubicBezTo>
                <a:cubicBezTo>
                  <a:pt x="268372" y="748485"/>
                  <a:pt x="277956" y="738259"/>
                  <a:pt x="283491" y="725804"/>
                </a:cubicBezTo>
                <a:cubicBezTo>
                  <a:pt x="293200" y="703957"/>
                  <a:pt x="292909" y="677655"/>
                  <a:pt x="306170" y="657763"/>
                </a:cubicBezTo>
                <a:cubicBezTo>
                  <a:pt x="313730" y="646423"/>
                  <a:pt x="323314" y="636196"/>
                  <a:pt x="328849" y="623742"/>
                </a:cubicBezTo>
                <a:cubicBezTo>
                  <a:pt x="338558" y="601895"/>
                  <a:pt x="343969" y="578381"/>
                  <a:pt x="351529" y="555701"/>
                </a:cubicBezTo>
                <a:cubicBezTo>
                  <a:pt x="355309" y="544361"/>
                  <a:pt x="356237" y="531626"/>
                  <a:pt x="362868" y="521680"/>
                </a:cubicBezTo>
                <a:lnTo>
                  <a:pt x="385548" y="487660"/>
                </a:lnTo>
                <a:cubicBezTo>
                  <a:pt x="389328" y="476320"/>
                  <a:pt x="391082" y="464088"/>
                  <a:pt x="396887" y="453639"/>
                </a:cubicBezTo>
                <a:cubicBezTo>
                  <a:pt x="410124" y="429811"/>
                  <a:pt x="427126" y="408278"/>
                  <a:pt x="442246" y="385598"/>
                </a:cubicBezTo>
                <a:lnTo>
                  <a:pt x="464925" y="351577"/>
                </a:lnTo>
                <a:cubicBezTo>
                  <a:pt x="472939" y="339556"/>
                  <a:pt x="494123" y="302957"/>
                  <a:pt x="510284" y="294876"/>
                </a:cubicBezTo>
                <a:cubicBezTo>
                  <a:pt x="531666" y="284184"/>
                  <a:pt x="555642" y="279755"/>
                  <a:pt x="578321" y="272195"/>
                </a:cubicBezTo>
                <a:lnTo>
                  <a:pt x="612340" y="260855"/>
                </a:lnTo>
                <a:cubicBezTo>
                  <a:pt x="627460" y="264635"/>
                  <a:pt x="642114" y="272195"/>
                  <a:pt x="657699" y="272195"/>
                </a:cubicBezTo>
                <a:cubicBezTo>
                  <a:pt x="669652" y="272195"/>
                  <a:pt x="680050" y="263448"/>
                  <a:pt x="691718" y="260855"/>
                </a:cubicBezTo>
                <a:cubicBezTo>
                  <a:pt x="811461" y="234245"/>
                  <a:pt x="717193" y="263703"/>
                  <a:pt x="793775" y="238175"/>
                </a:cubicBezTo>
                <a:cubicBezTo>
                  <a:pt x="797555" y="226835"/>
                  <a:pt x="805114" y="216108"/>
                  <a:pt x="805114" y="204154"/>
                </a:cubicBezTo>
                <a:cubicBezTo>
                  <a:pt x="805114" y="154084"/>
                  <a:pt x="766512" y="85347"/>
                  <a:pt x="816454" y="45391"/>
                </a:cubicBezTo>
                <a:cubicBezTo>
                  <a:pt x="825788" y="37924"/>
                  <a:pt x="839133" y="37831"/>
                  <a:pt x="850473" y="34051"/>
                </a:cubicBezTo>
                <a:cubicBezTo>
                  <a:pt x="858033" y="26491"/>
                  <a:pt x="863984" y="16871"/>
                  <a:pt x="873152" y="11370"/>
                </a:cubicBezTo>
                <a:cubicBezTo>
                  <a:pt x="894043" y="-1165"/>
                  <a:pt x="900504" y="30"/>
                  <a:pt x="918511" y="30"/>
                </a:cubicBezTo>
                <a:lnTo>
                  <a:pt x="963869" y="11370"/>
                </a:lnTo>
              </a:path>
            </a:pathLst>
          </a:cu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>
            <a:hlinkClick r:id="rId5" action="ppaction://hlinksldjump"/>
          </p:cNvPr>
          <p:cNvSpPr/>
          <p:nvPr/>
        </p:nvSpPr>
        <p:spPr>
          <a:xfrm>
            <a:off x="5613120" y="3481449"/>
            <a:ext cx="1213342" cy="1701033"/>
          </a:xfrm>
          <a:custGeom>
            <a:avLst/>
            <a:gdLst>
              <a:gd name="connsiteX0" fmla="*/ 181435 w 1213342"/>
              <a:gd name="connsiteY0" fmla="*/ 215464 h 1701033"/>
              <a:gd name="connsiteX1" fmla="*/ 181435 w 1213342"/>
              <a:gd name="connsiteY1" fmla="*/ 215464 h 1701033"/>
              <a:gd name="connsiteX2" fmla="*/ 238133 w 1213342"/>
              <a:gd name="connsiteY2" fmla="*/ 136082 h 1701033"/>
              <a:gd name="connsiteX3" fmla="*/ 272152 w 1213342"/>
              <a:gd name="connsiteY3" fmla="*/ 124742 h 1701033"/>
              <a:gd name="connsiteX4" fmla="*/ 328850 w 1213342"/>
              <a:gd name="connsiteY4" fmla="*/ 79381 h 1701033"/>
              <a:gd name="connsiteX5" fmla="*/ 374208 w 1213342"/>
              <a:gd name="connsiteY5" fmla="*/ 22680 h 1701033"/>
              <a:gd name="connsiteX6" fmla="*/ 442246 w 1213342"/>
              <a:gd name="connsiteY6" fmla="*/ 0 h 1701033"/>
              <a:gd name="connsiteX7" fmla="*/ 589662 w 1213342"/>
              <a:gd name="connsiteY7" fmla="*/ 34020 h 1701033"/>
              <a:gd name="connsiteX8" fmla="*/ 623680 w 1213342"/>
              <a:gd name="connsiteY8" fmla="*/ 45360 h 1701033"/>
              <a:gd name="connsiteX9" fmla="*/ 646360 w 1213342"/>
              <a:gd name="connsiteY9" fmla="*/ 68041 h 1701033"/>
              <a:gd name="connsiteX10" fmla="*/ 669039 w 1213342"/>
              <a:gd name="connsiteY10" fmla="*/ 102062 h 1701033"/>
              <a:gd name="connsiteX11" fmla="*/ 703058 w 1213342"/>
              <a:gd name="connsiteY11" fmla="*/ 147422 h 1701033"/>
              <a:gd name="connsiteX12" fmla="*/ 714398 w 1213342"/>
              <a:gd name="connsiteY12" fmla="*/ 226804 h 1701033"/>
              <a:gd name="connsiteX13" fmla="*/ 737077 w 1213342"/>
              <a:gd name="connsiteY13" fmla="*/ 328866 h 1701033"/>
              <a:gd name="connsiteX14" fmla="*/ 748417 w 1213342"/>
              <a:gd name="connsiteY14" fmla="*/ 362887 h 1701033"/>
              <a:gd name="connsiteX15" fmla="*/ 782435 w 1213342"/>
              <a:gd name="connsiteY15" fmla="*/ 374227 h 1701033"/>
              <a:gd name="connsiteX16" fmla="*/ 805115 w 1213342"/>
              <a:gd name="connsiteY16" fmla="*/ 396907 h 1701033"/>
              <a:gd name="connsiteX17" fmla="*/ 873153 w 1213342"/>
              <a:gd name="connsiteY17" fmla="*/ 419588 h 1701033"/>
              <a:gd name="connsiteX18" fmla="*/ 907171 w 1213342"/>
              <a:gd name="connsiteY18" fmla="*/ 442268 h 1701033"/>
              <a:gd name="connsiteX19" fmla="*/ 975209 w 1213342"/>
              <a:gd name="connsiteY19" fmla="*/ 464949 h 1701033"/>
              <a:gd name="connsiteX20" fmla="*/ 1009228 w 1213342"/>
              <a:gd name="connsiteY20" fmla="*/ 487629 h 1701033"/>
              <a:gd name="connsiteX21" fmla="*/ 1054587 w 1213342"/>
              <a:gd name="connsiteY21" fmla="*/ 532990 h 1701033"/>
              <a:gd name="connsiteX22" fmla="*/ 1122625 w 1213342"/>
              <a:gd name="connsiteY22" fmla="*/ 578351 h 1701033"/>
              <a:gd name="connsiteX23" fmla="*/ 1156643 w 1213342"/>
              <a:gd name="connsiteY23" fmla="*/ 601031 h 1701033"/>
              <a:gd name="connsiteX24" fmla="*/ 1213342 w 1213342"/>
              <a:gd name="connsiteY24" fmla="*/ 657732 h 1701033"/>
              <a:gd name="connsiteX25" fmla="*/ 1202002 w 1213342"/>
              <a:gd name="connsiteY25" fmla="*/ 782475 h 1701033"/>
              <a:gd name="connsiteX26" fmla="*/ 1190662 w 1213342"/>
              <a:gd name="connsiteY26" fmla="*/ 861856 h 1701033"/>
              <a:gd name="connsiteX27" fmla="*/ 1179323 w 1213342"/>
              <a:gd name="connsiteY27" fmla="*/ 1020620 h 1701033"/>
              <a:gd name="connsiteX28" fmla="*/ 1156643 w 1213342"/>
              <a:gd name="connsiteY28" fmla="*/ 1134022 h 1701033"/>
              <a:gd name="connsiteX29" fmla="*/ 1145304 w 1213342"/>
              <a:gd name="connsiteY29" fmla="*/ 1190723 h 1701033"/>
              <a:gd name="connsiteX30" fmla="*/ 1122625 w 1213342"/>
              <a:gd name="connsiteY30" fmla="*/ 1270105 h 1701033"/>
              <a:gd name="connsiteX31" fmla="*/ 1111285 w 1213342"/>
              <a:gd name="connsiteY31" fmla="*/ 1326806 h 1701033"/>
              <a:gd name="connsiteX32" fmla="*/ 1122625 w 1213342"/>
              <a:gd name="connsiteY32" fmla="*/ 1428868 h 1701033"/>
              <a:gd name="connsiteX33" fmla="*/ 1099945 w 1213342"/>
              <a:gd name="connsiteY33" fmla="*/ 1553610 h 1701033"/>
              <a:gd name="connsiteX34" fmla="*/ 1031907 w 1213342"/>
              <a:gd name="connsiteY34" fmla="*/ 1610311 h 1701033"/>
              <a:gd name="connsiteX35" fmla="*/ 1009228 w 1213342"/>
              <a:gd name="connsiteY35" fmla="*/ 1632992 h 1701033"/>
              <a:gd name="connsiteX36" fmla="*/ 975209 w 1213342"/>
              <a:gd name="connsiteY36" fmla="*/ 1644332 h 1701033"/>
              <a:gd name="connsiteX37" fmla="*/ 861813 w 1213342"/>
              <a:gd name="connsiteY37" fmla="*/ 1667012 h 1701033"/>
              <a:gd name="connsiteX38" fmla="*/ 759756 w 1213342"/>
              <a:gd name="connsiteY38" fmla="*/ 1689693 h 1701033"/>
              <a:gd name="connsiteX39" fmla="*/ 669039 w 1213342"/>
              <a:gd name="connsiteY39" fmla="*/ 1678353 h 1701033"/>
              <a:gd name="connsiteX40" fmla="*/ 623680 w 1213342"/>
              <a:gd name="connsiteY40" fmla="*/ 1667012 h 1701033"/>
              <a:gd name="connsiteX41" fmla="*/ 544303 w 1213342"/>
              <a:gd name="connsiteY41" fmla="*/ 1678353 h 1701033"/>
              <a:gd name="connsiteX42" fmla="*/ 351529 w 1213342"/>
              <a:gd name="connsiteY42" fmla="*/ 1701033 h 1701033"/>
              <a:gd name="connsiteX43" fmla="*/ 283491 w 1213342"/>
              <a:gd name="connsiteY43" fmla="*/ 1689693 h 1701033"/>
              <a:gd name="connsiteX44" fmla="*/ 226793 w 1213342"/>
              <a:gd name="connsiteY44" fmla="*/ 1632992 h 1701033"/>
              <a:gd name="connsiteX45" fmla="*/ 204114 w 1213342"/>
              <a:gd name="connsiteY45" fmla="*/ 1610311 h 1701033"/>
              <a:gd name="connsiteX46" fmla="*/ 181435 w 1213342"/>
              <a:gd name="connsiteY46" fmla="*/ 1530930 h 1701033"/>
              <a:gd name="connsiteX47" fmla="*/ 102057 w 1213342"/>
              <a:gd name="connsiteY47" fmla="*/ 1428868 h 1701033"/>
              <a:gd name="connsiteX48" fmla="*/ 68038 w 1213342"/>
              <a:gd name="connsiteY48" fmla="*/ 1360826 h 1701033"/>
              <a:gd name="connsiteX49" fmla="*/ 22680 w 1213342"/>
              <a:gd name="connsiteY49" fmla="*/ 1304125 h 1701033"/>
              <a:gd name="connsiteX50" fmla="*/ 0 w 1213342"/>
              <a:gd name="connsiteY50" fmla="*/ 1202063 h 1701033"/>
              <a:gd name="connsiteX51" fmla="*/ 11340 w 1213342"/>
              <a:gd name="connsiteY51" fmla="*/ 1156702 h 1701033"/>
              <a:gd name="connsiteX52" fmla="*/ 22680 w 1213342"/>
              <a:gd name="connsiteY52" fmla="*/ 907217 h 1701033"/>
              <a:gd name="connsiteX53" fmla="*/ 34019 w 1213342"/>
              <a:gd name="connsiteY53" fmla="*/ 839176 h 1701033"/>
              <a:gd name="connsiteX54" fmla="*/ 68038 w 1213342"/>
              <a:gd name="connsiteY54" fmla="*/ 725774 h 1701033"/>
              <a:gd name="connsiteX55" fmla="*/ 79378 w 1213342"/>
              <a:gd name="connsiteY55" fmla="*/ 691753 h 1701033"/>
              <a:gd name="connsiteX56" fmla="*/ 90718 w 1213342"/>
              <a:gd name="connsiteY56" fmla="*/ 657732 h 1701033"/>
              <a:gd name="connsiteX57" fmla="*/ 113397 w 1213342"/>
              <a:gd name="connsiteY57" fmla="*/ 623712 h 1701033"/>
              <a:gd name="connsiteX58" fmla="*/ 136076 w 1213342"/>
              <a:gd name="connsiteY58" fmla="*/ 487629 h 1701033"/>
              <a:gd name="connsiteX59" fmla="*/ 158755 w 1213342"/>
              <a:gd name="connsiteY59" fmla="*/ 396907 h 1701033"/>
              <a:gd name="connsiteX60" fmla="*/ 181435 w 1213342"/>
              <a:gd name="connsiteY60" fmla="*/ 192783 h 1701033"/>
              <a:gd name="connsiteX61" fmla="*/ 192774 w 1213342"/>
              <a:gd name="connsiteY61" fmla="*/ 158763 h 1701033"/>
              <a:gd name="connsiteX62" fmla="*/ 215454 w 1213342"/>
              <a:gd name="connsiteY62" fmla="*/ 124742 h 1701033"/>
              <a:gd name="connsiteX63" fmla="*/ 215454 w 1213342"/>
              <a:gd name="connsiteY63" fmla="*/ 124742 h 170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213342" h="1701033">
                <a:moveTo>
                  <a:pt x="181435" y="215464"/>
                </a:moveTo>
                <a:lnTo>
                  <a:pt x="181435" y="215464"/>
                </a:lnTo>
                <a:cubicBezTo>
                  <a:pt x="200334" y="189003"/>
                  <a:pt x="215141" y="159076"/>
                  <a:pt x="238133" y="136082"/>
                </a:cubicBezTo>
                <a:cubicBezTo>
                  <a:pt x="246585" y="127630"/>
                  <a:pt x="261461" y="130088"/>
                  <a:pt x="272152" y="124742"/>
                </a:cubicBezTo>
                <a:cubicBezTo>
                  <a:pt x="300764" y="110436"/>
                  <a:pt x="307755" y="100478"/>
                  <a:pt x="328850" y="79381"/>
                </a:cubicBezTo>
                <a:cubicBezTo>
                  <a:pt x="341146" y="42491"/>
                  <a:pt x="334067" y="40521"/>
                  <a:pt x="374208" y="22680"/>
                </a:cubicBezTo>
                <a:cubicBezTo>
                  <a:pt x="396054" y="12970"/>
                  <a:pt x="442246" y="0"/>
                  <a:pt x="442246" y="0"/>
                </a:cubicBezTo>
                <a:cubicBezTo>
                  <a:pt x="545288" y="14721"/>
                  <a:pt x="496269" y="2888"/>
                  <a:pt x="589662" y="34020"/>
                </a:cubicBezTo>
                <a:lnTo>
                  <a:pt x="623680" y="45360"/>
                </a:lnTo>
                <a:cubicBezTo>
                  <a:pt x="631240" y="52920"/>
                  <a:pt x="639681" y="59692"/>
                  <a:pt x="646360" y="68041"/>
                </a:cubicBezTo>
                <a:cubicBezTo>
                  <a:pt x="654874" y="78684"/>
                  <a:pt x="661118" y="90971"/>
                  <a:pt x="669039" y="102062"/>
                </a:cubicBezTo>
                <a:cubicBezTo>
                  <a:pt x="680024" y="117442"/>
                  <a:pt x="691718" y="132302"/>
                  <a:pt x="703058" y="147422"/>
                </a:cubicBezTo>
                <a:cubicBezTo>
                  <a:pt x="706838" y="173883"/>
                  <a:pt x="710004" y="200438"/>
                  <a:pt x="714398" y="226804"/>
                </a:cubicBezTo>
                <a:cubicBezTo>
                  <a:pt x="719076" y="254875"/>
                  <a:pt x="728920" y="300315"/>
                  <a:pt x="737077" y="328866"/>
                </a:cubicBezTo>
                <a:cubicBezTo>
                  <a:pt x="740361" y="340360"/>
                  <a:pt x="739965" y="354434"/>
                  <a:pt x="748417" y="362887"/>
                </a:cubicBezTo>
                <a:cubicBezTo>
                  <a:pt x="756869" y="371339"/>
                  <a:pt x="771096" y="370447"/>
                  <a:pt x="782435" y="374227"/>
                </a:cubicBezTo>
                <a:cubicBezTo>
                  <a:pt x="789995" y="381787"/>
                  <a:pt x="795552" y="392125"/>
                  <a:pt x="805115" y="396907"/>
                </a:cubicBezTo>
                <a:cubicBezTo>
                  <a:pt x="826497" y="407599"/>
                  <a:pt x="873153" y="419588"/>
                  <a:pt x="873153" y="419588"/>
                </a:cubicBezTo>
                <a:cubicBezTo>
                  <a:pt x="884492" y="427148"/>
                  <a:pt x="894717" y="436733"/>
                  <a:pt x="907171" y="442268"/>
                </a:cubicBezTo>
                <a:cubicBezTo>
                  <a:pt x="929017" y="451978"/>
                  <a:pt x="955318" y="451688"/>
                  <a:pt x="975209" y="464949"/>
                </a:cubicBezTo>
                <a:cubicBezTo>
                  <a:pt x="986549" y="472509"/>
                  <a:pt x="998880" y="478759"/>
                  <a:pt x="1009228" y="487629"/>
                </a:cubicBezTo>
                <a:cubicBezTo>
                  <a:pt x="1025463" y="501545"/>
                  <a:pt x="1036796" y="521128"/>
                  <a:pt x="1054587" y="532990"/>
                </a:cubicBezTo>
                <a:lnTo>
                  <a:pt x="1122625" y="578351"/>
                </a:lnTo>
                <a:cubicBezTo>
                  <a:pt x="1133964" y="585911"/>
                  <a:pt x="1147006" y="591394"/>
                  <a:pt x="1156643" y="601031"/>
                </a:cubicBezTo>
                <a:lnTo>
                  <a:pt x="1213342" y="657732"/>
                </a:lnTo>
                <a:cubicBezTo>
                  <a:pt x="1209562" y="699313"/>
                  <a:pt x="1206613" y="740978"/>
                  <a:pt x="1202002" y="782475"/>
                </a:cubicBezTo>
                <a:cubicBezTo>
                  <a:pt x="1199050" y="809040"/>
                  <a:pt x="1193196" y="835247"/>
                  <a:pt x="1190662" y="861856"/>
                </a:cubicBezTo>
                <a:cubicBezTo>
                  <a:pt x="1185632" y="914673"/>
                  <a:pt x="1184602" y="967827"/>
                  <a:pt x="1179323" y="1020620"/>
                </a:cubicBezTo>
                <a:cubicBezTo>
                  <a:pt x="1173263" y="1081227"/>
                  <a:pt x="1168244" y="1081814"/>
                  <a:pt x="1156643" y="1134022"/>
                </a:cubicBezTo>
                <a:cubicBezTo>
                  <a:pt x="1152462" y="1152838"/>
                  <a:pt x="1149485" y="1171907"/>
                  <a:pt x="1145304" y="1190723"/>
                </a:cubicBezTo>
                <a:cubicBezTo>
                  <a:pt x="1102895" y="1381575"/>
                  <a:pt x="1160497" y="1118606"/>
                  <a:pt x="1122625" y="1270105"/>
                </a:cubicBezTo>
                <a:cubicBezTo>
                  <a:pt x="1117951" y="1288804"/>
                  <a:pt x="1115065" y="1307906"/>
                  <a:pt x="1111285" y="1326806"/>
                </a:cubicBezTo>
                <a:cubicBezTo>
                  <a:pt x="1115065" y="1360827"/>
                  <a:pt x="1122625" y="1394638"/>
                  <a:pt x="1122625" y="1428868"/>
                </a:cubicBezTo>
                <a:cubicBezTo>
                  <a:pt x="1122625" y="1431995"/>
                  <a:pt x="1115892" y="1529688"/>
                  <a:pt x="1099945" y="1553610"/>
                </a:cubicBezTo>
                <a:cubicBezTo>
                  <a:pt x="1076854" y="1588248"/>
                  <a:pt x="1061793" y="1586401"/>
                  <a:pt x="1031907" y="1610311"/>
                </a:cubicBezTo>
                <a:cubicBezTo>
                  <a:pt x="1023559" y="1616990"/>
                  <a:pt x="1018396" y="1627491"/>
                  <a:pt x="1009228" y="1632992"/>
                </a:cubicBezTo>
                <a:cubicBezTo>
                  <a:pt x="998978" y="1639142"/>
                  <a:pt x="986856" y="1641644"/>
                  <a:pt x="975209" y="1644332"/>
                </a:cubicBezTo>
                <a:cubicBezTo>
                  <a:pt x="937649" y="1653000"/>
                  <a:pt x="899209" y="1657662"/>
                  <a:pt x="861813" y="1667012"/>
                </a:cubicBezTo>
                <a:cubicBezTo>
                  <a:pt x="797756" y="1683028"/>
                  <a:pt x="831736" y="1675296"/>
                  <a:pt x="759756" y="1689693"/>
                </a:cubicBezTo>
                <a:cubicBezTo>
                  <a:pt x="729517" y="1685913"/>
                  <a:pt x="699099" y="1683363"/>
                  <a:pt x="669039" y="1678353"/>
                </a:cubicBezTo>
                <a:cubicBezTo>
                  <a:pt x="653666" y="1675791"/>
                  <a:pt x="639265" y="1667012"/>
                  <a:pt x="623680" y="1667012"/>
                </a:cubicBezTo>
                <a:cubicBezTo>
                  <a:pt x="596952" y="1667012"/>
                  <a:pt x="570848" y="1675230"/>
                  <a:pt x="544303" y="1678353"/>
                </a:cubicBezTo>
                <a:cubicBezTo>
                  <a:pt x="306262" y="1706360"/>
                  <a:pt x="537501" y="1674465"/>
                  <a:pt x="351529" y="1701033"/>
                </a:cubicBezTo>
                <a:cubicBezTo>
                  <a:pt x="328850" y="1697253"/>
                  <a:pt x="303676" y="1700703"/>
                  <a:pt x="283491" y="1689693"/>
                </a:cubicBezTo>
                <a:cubicBezTo>
                  <a:pt x="260027" y="1676894"/>
                  <a:pt x="245692" y="1651892"/>
                  <a:pt x="226793" y="1632992"/>
                </a:cubicBezTo>
                <a:lnTo>
                  <a:pt x="204114" y="1610311"/>
                </a:lnTo>
                <a:cubicBezTo>
                  <a:pt x="201446" y="1599639"/>
                  <a:pt x="188828" y="1544238"/>
                  <a:pt x="181435" y="1530930"/>
                </a:cubicBezTo>
                <a:cubicBezTo>
                  <a:pt x="124111" y="1427741"/>
                  <a:pt x="157156" y="1494991"/>
                  <a:pt x="102057" y="1428868"/>
                </a:cubicBezTo>
                <a:cubicBezTo>
                  <a:pt x="61437" y="1380121"/>
                  <a:pt x="93608" y="1411968"/>
                  <a:pt x="68038" y="1360826"/>
                </a:cubicBezTo>
                <a:cubicBezTo>
                  <a:pt x="53734" y="1332217"/>
                  <a:pt x="43773" y="1325220"/>
                  <a:pt x="22680" y="1304125"/>
                </a:cubicBezTo>
                <a:cubicBezTo>
                  <a:pt x="10986" y="1269042"/>
                  <a:pt x="0" y="1241981"/>
                  <a:pt x="0" y="1202063"/>
                </a:cubicBezTo>
                <a:cubicBezTo>
                  <a:pt x="0" y="1186477"/>
                  <a:pt x="7560" y="1171822"/>
                  <a:pt x="11340" y="1156702"/>
                </a:cubicBezTo>
                <a:cubicBezTo>
                  <a:pt x="15120" y="1073540"/>
                  <a:pt x="16749" y="990253"/>
                  <a:pt x="22680" y="907217"/>
                </a:cubicBezTo>
                <a:cubicBezTo>
                  <a:pt x="24318" y="884282"/>
                  <a:pt x="29510" y="861723"/>
                  <a:pt x="34019" y="839176"/>
                </a:cubicBezTo>
                <a:cubicBezTo>
                  <a:pt x="42587" y="796335"/>
                  <a:pt x="53577" y="769159"/>
                  <a:pt x="68038" y="725774"/>
                </a:cubicBezTo>
                <a:lnTo>
                  <a:pt x="79378" y="691753"/>
                </a:lnTo>
                <a:cubicBezTo>
                  <a:pt x="83158" y="680413"/>
                  <a:pt x="84087" y="667678"/>
                  <a:pt x="90718" y="657732"/>
                </a:cubicBezTo>
                <a:lnTo>
                  <a:pt x="113397" y="623712"/>
                </a:lnTo>
                <a:cubicBezTo>
                  <a:pt x="145704" y="494470"/>
                  <a:pt x="96254" y="700022"/>
                  <a:pt x="136076" y="487629"/>
                </a:cubicBezTo>
                <a:cubicBezTo>
                  <a:pt x="141820" y="456992"/>
                  <a:pt x="158755" y="396907"/>
                  <a:pt x="158755" y="396907"/>
                </a:cubicBezTo>
                <a:cubicBezTo>
                  <a:pt x="166315" y="328866"/>
                  <a:pt x="159788" y="257730"/>
                  <a:pt x="181435" y="192783"/>
                </a:cubicBezTo>
                <a:cubicBezTo>
                  <a:pt x="185215" y="181443"/>
                  <a:pt x="186624" y="169013"/>
                  <a:pt x="192774" y="158763"/>
                </a:cubicBezTo>
                <a:cubicBezTo>
                  <a:pt x="218127" y="116506"/>
                  <a:pt x="215454" y="152750"/>
                  <a:pt x="215454" y="124742"/>
                </a:cubicBezTo>
                <a:lnTo>
                  <a:pt x="215454" y="124742"/>
                </a:lnTo>
              </a:path>
            </a:pathLst>
          </a:cu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>
            <a:hlinkClick r:id="rId4" action="ppaction://hlinksldjump"/>
          </p:cNvPr>
          <p:cNvSpPr/>
          <p:nvPr/>
        </p:nvSpPr>
        <p:spPr>
          <a:xfrm>
            <a:off x="5363648" y="1542204"/>
            <a:ext cx="1383436" cy="2324812"/>
          </a:xfrm>
          <a:custGeom>
            <a:avLst/>
            <a:gdLst>
              <a:gd name="connsiteX0" fmla="*/ 0 w 1383436"/>
              <a:gd name="connsiteY0" fmla="*/ 1508316 h 2324812"/>
              <a:gd name="connsiteX1" fmla="*/ 0 w 1383436"/>
              <a:gd name="connsiteY1" fmla="*/ 1508316 h 2324812"/>
              <a:gd name="connsiteX2" fmla="*/ 170095 w 1383436"/>
              <a:gd name="connsiteY2" fmla="*/ 1417594 h 2324812"/>
              <a:gd name="connsiteX3" fmla="*/ 204114 w 1383436"/>
              <a:gd name="connsiteY3" fmla="*/ 1394914 h 2324812"/>
              <a:gd name="connsiteX4" fmla="*/ 226793 w 1383436"/>
              <a:gd name="connsiteY4" fmla="*/ 1360893 h 2324812"/>
              <a:gd name="connsiteX5" fmla="*/ 272152 w 1383436"/>
              <a:gd name="connsiteY5" fmla="*/ 1236151 h 2324812"/>
              <a:gd name="connsiteX6" fmla="*/ 283491 w 1383436"/>
              <a:gd name="connsiteY6" fmla="*/ 1202130 h 2324812"/>
              <a:gd name="connsiteX7" fmla="*/ 272152 w 1383436"/>
              <a:gd name="connsiteY7" fmla="*/ 1145429 h 2324812"/>
              <a:gd name="connsiteX8" fmla="*/ 306171 w 1383436"/>
              <a:gd name="connsiteY8" fmla="*/ 929965 h 2324812"/>
              <a:gd name="connsiteX9" fmla="*/ 317510 w 1383436"/>
              <a:gd name="connsiteY9" fmla="*/ 895944 h 2324812"/>
              <a:gd name="connsiteX10" fmla="*/ 340190 w 1383436"/>
              <a:gd name="connsiteY10" fmla="*/ 861923 h 2324812"/>
              <a:gd name="connsiteX11" fmla="*/ 374208 w 1383436"/>
              <a:gd name="connsiteY11" fmla="*/ 793882 h 2324812"/>
              <a:gd name="connsiteX12" fmla="*/ 385548 w 1383436"/>
              <a:gd name="connsiteY12" fmla="*/ 759861 h 2324812"/>
              <a:gd name="connsiteX13" fmla="*/ 408227 w 1383436"/>
              <a:gd name="connsiteY13" fmla="*/ 725841 h 2324812"/>
              <a:gd name="connsiteX14" fmla="*/ 419567 w 1383436"/>
              <a:gd name="connsiteY14" fmla="*/ 691820 h 2324812"/>
              <a:gd name="connsiteX15" fmla="*/ 442246 w 1383436"/>
              <a:gd name="connsiteY15" fmla="*/ 657799 h 2324812"/>
              <a:gd name="connsiteX16" fmla="*/ 453586 w 1383436"/>
              <a:gd name="connsiteY16" fmla="*/ 623779 h 2324812"/>
              <a:gd name="connsiteX17" fmla="*/ 476265 w 1383436"/>
              <a:gd name="connsiteY17" fmla="*/ 601098 h 2324812"/>
              <a:gd name="connsiteX18" fmla="*/ 498944 w 1383436"/>
              <a:gd name="connsiteY18" fmla="*/ 567078 h 2324812"/>
              <a:gd name="connsiteX19" fmla="*/ 510284 w 1383436"/>
              <a:gd name="connsiteY19" fmla="*/ 521717 h 2324812"/>
              <a:gd name="connsiteX20" fmla="*/ 521624 w 1383436"/>
              <a:gd name="connsiteY20" fmla="*/ 487696 h 2324812"/>
              <a:gd name="connsiteX21" fmla="*/ 487605 w 1383436"/>
              <a:gd name="connsiteY21" fmla="*/ 362954 h 2324812"/>
              <a:gd name="connsiteX22" fmla="*/ 464926 w 1383436"/>
              <a:gd name="connsiteY22" fmla="*/ 340273 h 2324812"/>
              <a:gd name="connsiteX23" fmla="*/ 419567 w 1383436"/>
              <a:gd name="connsiteY23" fmla="*/ 272232 h 2324812"/>
              <a:gd name="connsiteX24" fmla="*/ 396888 w 1383436"/>
              <a:gd name="connsiteY24" fmla="*/ 204190 h 2324812"/>
              <a:gd name="connsiteX25" fmla="*/ 408227 w 1383436"/>
              <a:gd name="connsiteY25" fmla="*/ 124809 h 2324812"/>
              <a:gd name="connsiteX26" fmla="*/ 442246 w 1383436"/>
              <a:gd name="connsiteY26" fmla="*/ 56767 h 2324812"/>
              <a:gd name="connsiteX27" fmla="*/ 464926 w 1383436"/>
              <a:gd name="connsiteY27" fmla="*/ 34087 h 2324812"/>
              <a:gd name="connsiteX28" fmla="*/ 498944 w 1383436"/>
              <a:gd name="connsiteY28" fmla="*/ 11407 h 2324812"/>
              <a:gd name="connsiteX29" fmla="*/ 532963 w 1383436"/>
              <a:gd name="connsiteY29" fmla="*/ 66 h 2324812"/>
              <a:gd name="connsiteX30" fmla="*/ 601001 w 1383436"/>
              <a:gd name="connsiteY30" fmla="*/ 11407 h 2324812"/>
              <a:gd name="connsiteX31" fmla="*/ 635020 w 1383436"/>
              <a:gd name="connsiteY31" fmla="*/ 66 h 2324812"/>
              <a:gd name="connsiteX32" fmla="*/ 759756 w 1383436"/>
              <a:gd name="connsiteY32" fmla="*/ 34087 h 2324812"/>
              <a:gd name="connsiteX33" fmla="*/ 793775 w 1383436"/>
              <a:gd name="connsiteY33" fmla="*/ 22747 h 2324812"/>
              <a:gd name="connsiteX34" fmla="*/ 929851 w 1383436"/>
              <a:gd name="connsiteY34" fmla="*/ 22747 h 2324812"/>
              <a:gd name="connsiteX35" fmla="*/ 1031907 w 1383436"/>
              <a:gd name="connsiteY35" fmla="*/ 34087 h 2324812"/>
              <a:gd name="connsiteX36" fmla="*/ 1065926 w 1383436"/>
              <a:gd name="connsiteY36" fmla="*/ 22747 h 2324812"/>
              <a:gd name="connsiteX37" fmla="*/ 1202002 w 1383436"/>
              <a:gd name="connsiteY37" fmla="*/ 45427 h 2324812"/>
              <a:gd name="connsiteX38" fmla="*/ 1236021 w 1383436"/>
              <a:gd name="connsiteY38" fmla="*/ 56767 h 2324812"/>
              <a:gd name="connsiteX39" fmla="*/ 1338078 w 1383436"/>
              <a:gd name="connsiteY39" fmla="*/ 79448 h 2324812"/>
              <a:gd name="connsiteX40" fmla="*/ 1360757 w 1383436"/>
              <a:gd name="connsiteY40" fmla="*/ 170170 h 2324812"/>
              <a:gd name="connsiteX41" fmla="*/ 1372097 w 1383436"/>
              <a:gd name="connsiteY41" fmla="*/ 204190 h 2324812"/>
              <a:gd name="connsiteX42" fmla="*/ 1383436 w 1383436"/>
              <a:gd name="connsiteY42" fmla="*/ 260891 h 2324812"/>
              <a:gd name="connsiteX43" fmla="*/ 1372097 w 1383436"/>
              <a:gd name="connsiteY43" fmla="*/ 714500 h 2324812"/>
              <a:gd name="connsiteX44" fmla="*/ 1360757 w 1383436"/>
              <a:gd name="connsiteY44" fmla="*/ 782542 h 2324812"/>
              <a:gd name="connsiteX45" fmla="*/ 1338078 w 1383436"/>
              <a:gd name="connsiteY45" fmla="*/ 986666 h 2324812"/>
              <a:gd name="connsiteX46" fmla="*/ 1326738 w 1383436"/>
              <a:gd name="connsiteY46" fmla="*/ 1066047 h 2324812"/>
              <a:gd name="connsiteX47" fmla="*/ 1315398 w 1383436"/>
              <a:gd name="connsiteY47" fmla="*/ 1100068 h 2324812"/>
              <a:gd name="connsiteX48" fmla="*/ 1304059 w 1383436"/>
              <a:gd name="connsiteY48" fmla="*/ 1156769 h 2324812"/>
              <a:gd name="connsiteX49" fmla="*/ 1292719 w 1383436"/>
              <a:gd name="connsiteY49" fmla="*/ 1202130 h 2324812"/>
              <a:gd name="connsiteX50" fmla="*/ 1270040 w 1383436"/>
              <a:gd name="connsiteY50" fmla="*/ 1326872 h 2324812"/>
              <a:gd name="connsiteX51" fmla="*/ 1270040 w 1383436"/>
              <a:gd name="connsiteY51" fmla="*/ 2177389 h 2324812"/>
              <a:gd name="connsiteX52" fmla="*/ 1224681 w 1383436"/>
              <a:gd name="connsiteY52" fmla="*/ 2324812 h 2324812"/>
              <a:gd name="connsiteX53" fmla="*/ 1167983 w 1383436"/>
              <a:gd name="connsiteY53" fmla="*/ 2313472 h 2324812"/>
              <a:gd name="connsiteX54" fmla="*/ 1133964 w 1383436"/>
              <a:gd name="connsiteY54" fmla="*/ 2290791 h 2324812"/>
              <a:gd name="connsiteX55" fmla="*/ 1054587 w 1383436"/>
              <a:gd name="connsiteY55" fmla="*/ 2200070 h 2324812"/>
              <a:gd name="connsiteX56" fmla="*/ 1043247 w 1383436"/>
              <a:gd name="connsiteY56" fmla="*/ 2120688 h 2324812"/>
              <a:gd name="connsiteX57" fmla="*/ 1031907 w 1383436"/>
              <a:gd name="connsiteY57" fmla="*/ 2018626 h 2324812"/>
              <a:gd name="connsiteX58" fmla="*/ 1009228 w 1383436"/>
              <a:gd name="connsiteY58" fmla="*/ 1984605 h 2324812"/>
              <a:gd name="connsiteX59" fmla="*/ 918511 w 1383436"/>
              <a:gd name="connsiteY59" fmla="*/ 1905224 h 2324812"/>
              <a:gd name="connsiteX60" fmla="*/ 873152 w 1383436"/>
              <a:gd name="connsiteY60" fmla="*/ 1848523 h 2324812"/>
              <a:gd name="connsiteX61" fmla="*/ 850473 w 1383436"/>
              <a:gd name="connsiteY61" fmla="*/ 1814502 h 2324812"/>
              <a:gd name="connsiteX62" fmla="*/ 782435 w 1383436"/>
              <a:gd name="connsiteY62" fmla="*/ 1780481 h 2324812"/>
              <a:gd name="connsiteX63" fmla="*/ 646360 w 1383436"/>
              <a:gd name="connsiteY63" fmla="*/ 1814502 h 2324812"/>
              <a:gd name="connsiteX64" fmla="*/ 612341 w 1383436"/>
              <a:gd name="connsiteY64" fmla="*/ 1825842 h 2324812"/>
              <a:gd name="connsiteX65" fmla="*/ 544303 w 1383436"/>
              <a:gd name="connsiteY65" fmla="*/ 1859863 h 2324812"/>
              <a:gd name="connsiteX66" fmla="*/ 487605 w 1383436"/>
              <a:gd name="connsiteY66" fmla="*/ 1905224 h 2324812"/>
              <a:gd name="connsiteX67" fmla="*/ 442246 w 1383436"/>
              <a:gd name="connsiteY67" fmla="*/ 1961925 h 2324812"/>
              <a:gd name="connsiteX68" fmla="*/ 430907 w 1383436"/>
              <a:gd name="connsiteY68" fmla="*/ 1995946 h 2324812"/>
              <a:gd name="connsiteX69" fmla="*/ 408227 w 1383436"/>
              <a:gd name="connsiteY69" fmla="*/ 1973265 h 2324812"/>
              <a:gd name="connsiteX70" fmla="*/ 340190 w 1383436"/>
              <a:gd name="connsiteY70" fmla="*/ 1950585 h 2324812"/>
              <a:gd name="connsiteX71" fmla="*/ 283491 w 1383436"/>
              <a:gd name="connsiteY71" fmla="*/ 1905224 h 2324812"/>
              <a:gd name="connsiteX72" fmla="*/ 226793 w 1383436"/>
              <a:gd name="connsiteY72" fmla="*/ 1859863 h 2324812"/>
              <a:gd name="connsiteX73" fmla="*/ 215454 w 1383436"/>
              <a:gd name="connsiteY73" fmla="*/ 1825842 h 2324812"/>
              <a:gd name="connsiteX74" fmla="*/ 136076 w 1383436"/>
              <a:gd name="connsiteY74" fmla="*/ 1769141 h 2324812"/>
              <a:gd name="connsiteX75" fmla="*/ 68038 w 1383436"/>
              <a:gd name="connsiteY75" fmla="*/ 1689760 h 2324812"/>
              <a:gd name="connsiteX76" fmla="*/ 45359 w 1383436"/>
              <a:gd name="connsiteY76" fmla="*/ 1667079 h 2324812"/>
              <a:gd name="connsiteX77" fmla="*/ 34019 w 1383436"/>
              <a:gd name="connsiteY77" fmla="*/ 1587698 h 2324812"/>
              <a:gd name="connsiteX78" fmla="*/ 34019 w 1383436"/>
              <a:gd name="connsiteY78" fmla="*/ 1587698 h 2324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1383436" h="2324812">
                <a:moveTo>
                  <a:pt x="0" y="1508316"/>
                </a:moveTo>
                <a:lnTo>
                  <a:pt x="0" y="1508316"/>
                </a:lnTo>
                <a:cubicBezTo>
                  <a:pt x="56698" y="1478075"/>
                  <a:pt x="113923" y="1448802"/>
                  <a:pt x="170095" y="1417594"/>
                </a:cubicBezTo>
                <a:cubicBezTo>
                  <a:pt x="182009" y="1410975"/>
                  <a:pt x="194477" y="1404551"/>
                  <a:pt x="204114" y="1394914"/>
                </a:cubicBezTo>
                <a:cubicBezTo>
                  <a:pt x="213751" y="1385277"/>
                  <a:pt x="220698" y="1373083"/>
                  <a:pt x="226793" y="1360893"/>
                </a:cubicBezTo>
                <a:cubicBezTo>
                  <a:pt x="242569" y="1329340"/>
                  <a:pt x="261570" y="1267899"/>
                  <a:pt x="272152" y="1236151"/>
                </a:cubicBezTo>
                <a:lnTo>
                  <a:pt x="283491" y="1202130"/>
                </a:lnTo>
                <a:cubicBezTo>
                  <a:pt x="279711" y="1183230"/>
                  <a:pt x="272152" y="1164704"/>
                  <a:pt x="272152" y="1145429"/>
                </a:cubicBezTo>
                <a:cubicBezTo>
                  <a:pt x="272152" y="1013680"/>
                  <a:pt x="274295" y="1025597"/>
                  <a:pt x="306171" y="929965"/>
                </a:cubicBezTo>
                <a:cubicBezTo>
                  <a:pt x="309951" y="918625"/>
                  <a:pt x="310879" y="905890"/>
                  <a:pt x="317510" y="895944"/>
                </a:cubicBezTo>
                <a:lnTo>
                  <a:pt x="340190" y="861923"/>
                </a:lnTo>
                <a:cubicBezTo>
                  <a:pt x="368690" y="776417"/>
                  <a:pt x="330246" y="881811"/>
                  <a:pt x="374208" y="793882"/>
                </a:cubicBezTo>
                <a:cubicBezTo>
                  <a:pt x="379554" y="783190"/>
                  <a:pt x="380202" y="770553"/>
                  <a:pt x="385548" y="759861"/>
                </a:cubicBezTo>
                <a:cubicBezTo>
                  <a:pt x="391643" y="747671"/>
                  <a:pt x="402132" y="738031"/>
                  <a:pt x="408227" y="725841"/>
                </a:cubicBezTo>
                <a:cubicBezTo>
                  <a:pt x="413573" y="715149"/>
                  <a:pt x="414221" y="702512"/>
                  <a:pt x="419567" y="691820"/>
                </a:cubicBezTo>
                <a:cubicBezTo>
                  <a:pt x="425662" y="679630"/>
                  <a:pt x="436151" y="669989"/>
                  <a:pt x="442246" y="657799"/>
                </a:cubicBezTo>
                <a:cubicBezTo>
                  <a:pt x="447592" y="647107"/>
                  <a:pt x="447436" y="634029"/>
                  <a:pt x="453586" y="623779"/>
                </a:cubicBezTo>
                <a:cubicBezTo>
                  <a:pt x="459087" y="614611"/>
                  <a:pt x="469586" y="609447"/>
                  <a:pt x="476265" y="601098"/>
                </a:cubicBezTo>
                <a:cubicBezTo>
                  <a:pt x="484779" y="590455"/>
                  <a:pt x="491384" y="578418"/>
                  <a:pt x="498944" y="567078"/>
                </a:cubicBezTo>
                <a:cubicBezTo>
                  <a:pt x="502724" y="551958"/>
                  <a:pt x="506002" y="536703"/>
                  <a:pt x="510284" y="521717"/>
                </a:cubicBezTo>
                <a:cubicBezTo>
                  <a:pt x="513568" y="510223"/>
                  <a:pt x="521624" y="499650"/>
                  <a:pt x="521624" y="487696"/>
                </a:cubicBezTo>
                <a:cubicBezTo>
                  <a:pt x="521624" y="469981"/>
                  <a:pt x="496498" y="371848"/>
                  <a:pt x="487605" y="362954"/>
                </a:cubicBezTo>
                <a:cubicBezTo>
                  <a:pt x="480045" y="355394"/>
                  <a:pt x="471341" y="348826"/>
                  <a:pt x="464926" y="340273"/>
                </a:cubicBezTo>
                <a:cubicBezTo>
                  <a:pt x="448572" y="318466"/>
                  <a:pt x="428186" y="298091"/>
                  <a:pt x="419567" y="272232"/>
                </a:cubicBezTo>
                <a:lnTo>
                  <a:pt x="396888" y="204190"/>
                </a:lnTo>
                <a:cubicBezTo>
                  <a:pt x="400668" y="177730"/>
                  <a:pt x="402985" y="151019"/>
                  <a:pt x="408227" y="124809"/>
                </a:cubicBezTo>
                <a:cubicBezTo>
                  <a:pt x="413816" y="96863"/>
                  <a:pt x="424408" y="79066"/>
                  <a:pt x="442246" y="56767"/>
                </a:cubicBezTo>
                <a:cubicBezTo>
                  <a:pt x="448925" y="48418"/>
                  <a:pt x="456577" y="40766"/>
                  <a:pt x="464926" y="34087"/>
                </a:cubicBezTo>
                <a:cubicBezTo>
                  <a:pt x="475568" y="25573"/>
                  <a:pt x="486755" y="17502"/>
                  <a:pt x="498944" y="11407"/>
                </a:cubicBezTo>
                <a:cubicBezTo>
                  <a:pt x="509635" y="6061"/>
                  <a:pt x="521623" y="3846"/>
                  <a:pt x="532963" y="66"/>
                </a:cubicBezTo>
                <a:cubicBezTo>
                  <a:pt x="555642" y="3846"/>
                  <a:pt x="578009" y="11407"/>
                  <a:pt x="601001" y="11407"/>
                </a:cubicBezTo>
                <a:cubicBezTo>
                  <a:pt x="612954" y="11407"/>
                  <a:pt x="623116" y="-1016"/>
                  <a:pt x="635020" y="66"/>
                </a:cubicBezTo>
                <a:cubicBezTo>
                  <a:pt x="670185" y="3263"/>
                  <a:pt x="721917" y="21474"/>
                  <a:pt x="759756" y="34087"/>
                </a:cubicBezTo>
                <a:cubicBezTo>
                  <a:pt x="771096" y="30307"/>
                  <a:pt x="781822" y="22747"/>
                  <a:pt x="793775" y="22747"/>
                </a:cubicBezTo>
                <a:cubicBezTo>
                  <a:pt x="945691" y="22747"/>
                  <a:pt x="850097" y="49332"/>
                  <a:pt x="929851" y="22747"/>
                </a:cubicBezTo>
                <a:cubicBezTo>
                  <a:pt x="963870" y="26527"/>
                  <a:pt x="997679" y="34087"/>
                  <a:pt x="1031907" y="34087"/>
                </a:cubicBezTo>
                <a:cubicBezTo>
                  <a:pt x="1043860" y="34087"/>
                  <a:pt x="1053973" y="22747"/>
                  <a:pt x="1065926" y="22747"/>
                </a:cubicBezTo>
                <a:cubicBezTo>
                  <a:pt x="1085128" y="22747"/>
                  <a:pt x="1176247" y="38988"/>
                  <a:pt x="1202002" y="45427"/>
                </a:cubicBezTo>
                <a:cubicBezTo>
                  <a:pt x="1213598" y="48326"/>
                  <a:pt x="1224353" y="54174"/>
                  <a:pt x="1236021" y="56767"/>
                </a:cubicBezTo>
                <a:cubicBezTo>
                  <a:pt x="1355764" y="83378"/>
                  <a:pt x="1261496" y="53920"/>
                  <a:pt x="1338078" y="79448"/>
                </a:cubicBezTo>
                <a:cubicBezTo>
                  <a:pt x="1364001" y="157227"/>
                  <a:pt x="1333384" y="60675"/>
                  <a:pt x="1360757" y="170170"/>
                </a:cubicBezTo>
                <a:cubicBezTo>
                  <a:pt x="1363656" y="181767"/>
                  <a:pt x="1369198" y="192593"/>
                  <a:pt x="1372097" y="204190"/>
                </a:cubicBezTo>
                <a:cubicBezTo>
                  <a:pt x="1376772" y="222889"/>
                  <a:pt x="1379656" y="241991"/>
                  <a:pt x="1383436" y="260891"/>
                </a:cubicBezTo>
                <a:cubicBezTo>
                  <a:pt x="1379656" y="412094"/>
                  <a:pt x="1378666" y="563393"/>
                  <a:pt x="1372097" y="714500"/>
                </a:cubicBezTo>
                <a:cubicBezTo>
                  <a:pt x="1371098" y="737472"/>
                  <a:pt x="1363609" y="759726"/>
                  <a:pt x="1360757" y="782542"/>
                </a:cubicBezTo>
                <a:cubicBezTo>
                  <a:pt x="1352266" y="850473"/>
                  <a:pt x="1347760" y="918894"/>
                  <a:pt x="1338078" y="986666"/>
                </a:cubicBezTo>
                <a:cubicBezTo>
                  <a:pt x="1334298" y="1013126"/>
                  <a:pt x="1331980" y="1039837"/>
                  <a:pt x="1326738" y="1066047"/>
                </a:cubicBezTo>
                <a:cubicBezTo>
                  <a:pt x="1324394" y="1077769"/>
                  <a:pt x="1318297" y="1088471"/>
                  <a:pt x="1315398" y="1100068"/>
                </a:cubicBezTo>
                <a:cubicBezTo>
                  <a:pt x="1310724" y="1118767"/>
                  <a:pt x="1308240" y="1137953"/>
                  <a:pt x="1304059" y="1156769"/>
                </a:cubicBezTo>
                <a:cubicBezTo>
                  <a:pt x="1300678" y="1171984"/>
                  <a:pt x="1295507" y="1186796"/>
                  <a:pt x="1292719" y="1202130"/>
                </a:cubicBezTo>
                <a:cubicBezTo>
                  <a:pt x="1265629" y="1351131"/>
                  <a:pt x="1295760" y="1223983"/>
                  <a:pt x="1270040" y="1326872"/>
                </a:cubicBezTo>
                <a:cubicBezTo>
                  <a:pt x="1279839" y="1787488"/>
                  <a:pt x="1289981" y="1788513"/>
                  <a:pt x="1270040" y="2177389"/>
                </a:cubicBezTo>
                <a:cubicBezTo>
                  <a:pt x="1263141" y="2311921"/>
                  <a:pt x="1291587" y="2280206"/>
                  <a:pt x="1224681" y="2324812"/>
                </a:cubicBezTo>
                <a:cubicBezTo>
                  <a:pt x="1205782" y="2321032"/>
                  <a:pt x="1186029" y="2320240"/>
                  <a:pt x="1167983" y="2313472"/>
                </a:cubicBezTo>
                <a:cubicBezTo>
                  <a:pt x="1155222" y="2308686"/>
                  <a:pt x="1144221" y="2299766"/>
                  <a:pt x="1133964" y="2290791"/>
                </a:cubicBezTo>
                <a:cubicBezTo>
                  <a:pt x="1080896" y="2244354"/>
                  <a:pt x="1085327" y="2246182"/>
                  <a:pt x="1054587" y="2200070"/>
                </a:cubicBezTo>
                <a:cubicBezTo>
                  <a:pt x="1050807" y="2173609"/>
                  <a:pt x="1046562" y="2147211"/>
                  <a:pt x="1043247" y="2120688"/>
                </a:cubicBezTo>
                <a:cubicBezTo>
                  <a:pt x="1039001" y="2086722"/>
                  <a:pt x="1040209" y="2051834"/>
                  <a:pt x="1031907" y="2018626"/>
                </a:cubicBezTo>
                <a:cubicBezTo>
                  <a:pt x="1028602" y="2005404"/>
                  <a:pt x="1018203" y="1994862"/>
                  <a:pt x="1009228" y="1984605"/>
                </a:cubicBezTo>
                <a:cubicBezTo>
                  <a:pt x="962794" y="1931534"/>
                  <a:pt x="964622" y="1935966"/>
                  <a:pt x="918511" y="1905224"/>
                </a:cubicBezTo>
                <a:cubicBezTo>
                  <a:pt x="896434" y="1838991"/>
                  <a:pt x="924445" y="1899819"/>
                  <a:pt x="873152" y="1848523"/>
                </a:cubicBezTo>
                <a:cubicBezTo>
                  <a:pt x="863515" y="1838886"/>
                  <a:pt x="860110" y="1824139"/>
                  <a:pt x="850473" y="1814502"/>
                </a:cubicBezTo>
                <a:cubicBezTo>
                  <a:pt x="828492" y="1792520"/>
                  <a:pt x="810102" y="1789704"/>
                  <a:pt x="782435" y="1780481"/>
                </a:cubicBezTo>
                <a:cubicBezTo>
                  <a:pt x="690817" y="1795753"/>
                  <a:pt x="736210" y="1784551"/>
                  <a:pt x="646360" y="1814502"/>
                </a:cubicBezTo>
                <a:lnTo>
                  <a:pt x="612341" y="1825842"/>
                </a:lnTo>
                <a:cubicBezTo>
                  <a:pt x="514856" y="1890837"/>
                  <a:pt x="638192" y="1812917"/>
                  <a:pt x="544303" y="1859863"/>
                </a:cubicBezTo>
                <a:cubicBezTo>
                  <a:pt x="515691" y="1874169"/>
                  <a:pt x="508700" y="1884127"/>
                  <a:pt x="487605" y="1905224"/>
                </a:cubicBezTo>
                <a:cubicBezTo>
                  <a:pt x="459100" y="1990741"/>
                  <a:pt x="500867" y="1888644"/>
                  <a:pt x="442246" y="1961925"/>
                </a:cubicBezTo>
                <a:cubicBezTo>
                  <a:pt x="434779" y="1971259"/>
                  <a:pt x="434687" y="1984606"/>
                  <a:pt x="430907" y="1995946"/>
                </a:cubicBezTo>
                <a:cubicBezTo>
                  <a:pt x="423347" y="1988386"/>
                  <a:pt x="417790" y="1978047"/>
                  <a:pt x="408227" y="1973265"/>
                </a:cubicBezTo>
                <a:cubicBezTo>
                  <a:pt x="386845" y="1962573"/>
                  <a:pt x="340190" y="1950585"/>
                  <a:pt x="340190" y="1950585"/>
                </a:cubicBezTo>
                <a:cubicBezTo>
                  <a:pt x="285424" y="1895817"/>
                  <a:pt x="355022" y="1962452"/>
                  <a:pt x="283491" y="1905224"/>
                </a:cubicBezTo>
                <a:cubicBezTo>
                  <a:pt x="202701" y="1840589"/>
                  <a:pt x="331499" y="1929669"/>
                  <a:pt x="226793" y="1859863"/>
                </a:cubicBezTo>
                <a:cubicBezTo>
                  <a:pt x="223013" y="1848523"/>
                  <a:pt x="222402" y="1835569"/>
                  <a:pt x="215454" y="1825842"/>
                </a:cubicBezTo>
                <a:cubicBezTo>
                  <a:pt x="181823" y="1778755"/>
                  <a:pt x="179100" y="1783483"/>
                  <a:pt x="136076" y="1769141"/>
                </a:cubicBezTo>
                <a:cubicBezTo>
                  <a:pt x="101535" y="1717328"/>
                  <a:pt x="123035" y="1744761"/>
                  <a:pt x="68038" y="1689760"/>
                </a:cubicBezTo>
                <a:lnTo>
                  <a:pt x="45359" y="1667079"/>
                </a:lnTo>
                <a:cubicBezTo>
                  <a:pt x="29238" y="1618715"/>
                  <a:pt x="34019" y="1645012"/>
                  <a:pt x="34019" y="1587698"/>
                </a:cubicBezTo>
                <a:lnTo>
                  <a:pt x="34019" y="1587698"/>
                </a:lnTo>
              </a:path>
            </a:pathLst>
          </a:cu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>
            <a:hlinkClick r:id="rId6" action="ppaction://hlinksldjump"/>
          </p:cNvPr>
          <p:cNvSpPr/>
          <p:nvPr/>
        </p:nvSpPr>
        <p:spPr>
          <a:xfrm>
            <a:off x="4615232" y="4014439"/>
            <a:ext cx="589662" cy="861857"/>
          </a:xfrm>
          <a:custGeom>
            <a:avLst/>
            <a:gdLst>
              <a:gd name="connsiteX0" fmla="*/ 306171 w 589662"/>
              <a:gd name="connsiteY0" fmla="*/ 0 h 861857"/>
              <a:gd name="connsiteX1" fmla="*/ 306171 w 589662"/>
              <a:gd name="connsiteY1" fmla="*/ 0 h 861857"/>
              <a:gd name="connsiteX2" fmla="*/ 204114 w 589662"/>
              <a:gd name="connsiteY2" fmla="*/ 22680 h 861857"/>
              <a:gd name="connsiteX3" fmla="*/ 181435 w 589662"/>
              <a:gd name="connsiteY3" fmla="*/ 45361 h 861857"/>
              <a:gd name="connsiteX4" fmla="*/ 147416 w 589662"/>
              <a:gd name="connsiteY4" fmla="*/ 56701 h 861857"/>
              <a:gd name="connsiteX5" fmla="*/ 124736 w 589662"/>
              <a:gd name="connsiteY5" fmla="*/ 79382 h 861857"/>
              <a:gd name="connsiteX6" fmla="*/ 90717 w 589662"/>
              <a:gd name="connsiteY6" fmla="*/ 136083 h 861857"/>
              <a:gd name="connsiteX7" fmla="*/ 68038 w 589662"/>
              <a:gd name="connsiteY7" fmla="*/ 204124 h 861857"/>
              <a:gd name="connsiteX8" fmla="*/ 45359 w 589662"/>
              <a:gd name="connsiteY8" fmla="*/ 238145 h 861857"/>
              <a:gd name="connsiteX9" fmla="*/ 22680 w 589662"/>
              <a:gd name="connsiteY9" fmla="*/ 306186 h 861857"/>
              <a:gd name="connsiteX10" fmla="*/ 11340 w 589662"/>
              <a:gd name="connsiteY10" fmla="*/ 340207 h 861857"/>
              <a:gd name="connsiteX11" fmla="*/ 0 w 589662"/>
              <a:gd name="connsiteY11" fmla="*/ 374227 h 861857"/>
              <a:gd name="connsiteX12" fmla="*/ 22680 w 589662"/>
              <a:gd name="connsiteY12" fmla="*/ 567011 h 861857"/>
              <a:gd name="connsiteX13" fmla="*/ 45359 w 589662"/>
              <a:gd name="connsiteY13" fmla="*/ 635053 h 861857"/>
              <a:gd name="connsiteX14" fmla="*/ 68038 w 589662"/>
              <a:gd name="connsiteY14" fmla="*/ 669073 h 861857"/>
              <a:gd name="connsiteX15" fmla="*/ 102057 w 589662"/>
              <a:gd name="connsiteY15" fmla="*/ 737115 h 861857"/>
              <a:gd name="connsiteX16" fmla="*/ 170095 w 589662"/>
              <a:gd name="connsiteY16" fmla="*/ 782475 h 861857"/>
              <a:gd name="connsiteX17" fmla="*/ 226793 w 589662"/>
              <a:gd name="connsiteY17" fmla="*/ 827836 h 861857"/>
              <a:gd name="connsiteX18" fmla="*/ 362869 w 589662"/>
              <a:gd name="connsiteY18" fmla="*/ 861857 h 861857"/>
              <a:gd name="connsiteX19" fmla="*/ 430907 w 589662"/>
              <a:gd name="connsiteY19" fmla="*/ 839177 h 861857"/>
              <a:gd name="connsiteX20" fmla="*/ 487605 w 589662"/>
              <a:gd name="connsiteY20" fmla="*/ 793816 h 861857"/>
              <a:gd name="connsiteX21" fmla="*/ 510284 w 589662"/>
              <a:gd name="connsiteY21" fmla="*/ 725774 h 861857"/>
              <a:gd name="connsiteX22" fmla="*/ 532963 w 589662"/>
              <a:gd name="connsiteY22" fmla="*/ 691754 h 861857"/>
              <a:gd name="connsiteX23" fmla="*/ 555643 w 589662"/>
              <a:gd name="connsiteY23" fmla="*/ 623712 h 861857"/>
              <a:gd name="connsiteX24" fmla="*/ 566982 w 589662"/>
              <a:gd name="connsiteY24" fmla="*/ 589692 h 861857"/>
              <a:gd name="connsiteX25" fmla="*/ 578322 w 589662"/>
              <a:gd name="connsiteY25" fmla="*/ 555671 h 861857"/>
              <a:gd name="connsiteX26" fmla="*/ 589662 w 589662"/>
              <a:gd name="connsiteY26" fmla="*/ 510310 h 861857"/>
              <a:gd name="connsiteX27" fmla="*/ 578322 w 589662"/>
              <a:gd name="connsiteY27" fmla="*/ 238145 h 861857"/>
              <a:gd name="connsiteX28" fmla="*/ 566982 w 589662"/>
              <a:gd name="connsiteY28" fmla="*/ 204124 h 861857"/>
              <a:gd name="connsiteX29" fmla="*/ 498944 w 589662"/>
              <a:gd name="connsiteY29" fmla="*/ 102062 h 861857"/>
              <a:gd name="connsiteX30" fmla="*/ 476265 w 589662"/>
              <a:gd name="connsiteY30" fmla="*/ 68041 h 861857"/>
              <a:gd name="connsiteX31" fmla="*/ 442246 w 589662"/>
              <a:gd name="connsiteY31" fmla="*/ 45361 h 861857"/>
              <a:gd name="connsiteX32" fmla="*/ 442246 w 589662"/>
              <a:gd name="connsiteY32" fmla="*/ 45361 h 861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89662" h="861857">
                <a:moveTo>
                  <a:pt x="306171" y="0"/>
                </a:moveTo>
                <a:lnTo>
                  <a:pt x="306171" y="0"/>
                </a:lnTo>
                <a:cubicBezTo>
                  <a:pt x="272152" y="7560"/>
                  <a:pt x="236865" y="10770"/>
                  <a:pt x="204114" y="22680"/>
                </a:cubicBezTo>
                <a:cubicBezTo>
                  <a:pt x="194066" y="26334"/>
                  <a:pt x="190603" y="39860"/>
                  <a:pt x="181435" y="45361"/>
                </a:cubicBezTo>
                <a:cubicBezTo>
                  <a:pt x="171185" y="51511"/>
                  <a:pt x="158756" y="52921"/>
                  <a:pt x="147416" y="56701"/>
                </a:cubicBezTo>
                <a:cubicBezTo>
                  <a:pt x="139856" y="64261"/>
                  <a:pt x="130237" y="70214"/>
                  <a:pt x="124736" y="79382"/>
                </a:cubicBezTo>
                <a:cubicBezTo>
                  <a:pt x="80574" y="152988"/>
                  <a:pt x="148184" y="78614"/>
                  <a:pt x="90717" y="136083"/>
                </a:cubicBezTo>
                <a:cubicBezTo>
                  <a:pt x="83157" y="158763"/>
                  <a:pt x="81299" y="184232"/>
                  <a:pt x="68038" y="204124"/>
                </a:cubicBezTo>
                <a:cubicBezTo>
                  <a:pt x="60478" y="215464"/>
                  <a:pt x="50894" y="225690"/>
                  <a:pt x="45359" y="238145"/>
                </a:cubicBezTo>
                <a:cubicBezTo>
                  <a:pt x="35650" y="259992"/>
                  <a:pt x="30240" y="283506"/>
                  <a:pt x="22680" y="306186"/>
                </a:cubicBezTo>
                <a:lnTo>
                  <a:pt x="11340" y="340207"/>
                </a:lnTo>
                <a:lnTo>
                  <a:pt x="0" y="374227"/>
                </a:lnTo>
                <a:cubicBezTo>
                  <a:pt x="5284" y="437631"/>
                  <a:pt x="5656" y="504585"/>
                  <a:pt x="22680" y="567011"/>
                </a:cubicBezTo>
                <a:cubicBezTo>
                  <a:pt x="28970" y="590076"/>
                  <a:pt x="32098" y="615161"/>
                  <a:pt x="45359" y="635053"/>
                </a:cubicBezTo>
                <a:cubicBezTo>
                  <a:pt x="52919" y="646393"/>
                  <a:pt x="61943" y="656883"/>
                  <a:pt x="68038" y="669073"/>
                </a:cubicBezTo>
                <a:cubicBezTo>
                  <a:pt x="83316" y="699630"/>
                  <a:pt x="73172" y="711839"/>
                  <a:pt x="102057" y="737115"/>
                </a:cubicBezTo>
                <a:cubicBezTo>
                  <a:pt x="122570" y="755065"/>
                  <a:pt x="150822" y="763200"/>
                  <a:pt x="170095" y="782475"/>
                </a:cubicBezTo>
                <a:cubicBezTo>
                  <a:pt x="188946" y="801328"/>
                  <a:pt x="201042" y="816390"/>
                  <a:pt x="226793" y="827836"/>
                </a:cubicBezTo>
                <a:cubicBezTo>
                  <a:pt x="280706" y="851799"/>
                  <a:pt x="305813" y="852347"/>
                  <a:pt x="362869" y="861857"/>
                </a:cubicBezTo>
                <a:cubicBezTo>
                  <a:pt x="385548" y="854297"/>
                  <a:pt x="414004" y="856082"/>
                  <a:pt x="430907" y="839177"/>
                </a:cubicBezTo>
                <a:cubicBezTo>
                  <a:pt x="463223" y="806859"/>
                  <a:pt x="444690" y="822427"/>
                  <a:pt x="487605" y="793816"/>
                </a:cubicBezTo>
                <a:cubicBezTo>
                  <a:pt x="495165" y="771135"/>
                  <a:pt x="497023" y="745666"/>
                  <a:pt x="510284" y="725774"/>
                </a:cubicBezTo>
                <a:cubicBezTo>
                  <a:pt x="517844" y="714434"/>
                  <a:pt x="527428" y="704208"/>
                  <a:pt x="532963" y="691754"/>
                </a:cubicBezTo>
                <a:cubicBezTo>
                  <a:pt x="542672" y="669907"/>
                  <a:pt x="548083" y="646393"/>
                  <a:pt x="555643" y="623712"/>
                </a:cubicBezTo>
                <a:lnTo>
                  <a:pt x="566982" y="589692"/>
                </a:lnTo>
                <a:cubicBezTo>
                  <a:pt x="570762" y="578352"/>
                  <a:pt x="575423" y="567268"/>
                  <a:pt x="578322" y="555671"/>
                </a:cubicBezTo>
                <a:lnTo>
                  <a:pt x="589662" y="510310"/>
                </a:lnTo>
                <a:cubicBezTo>
                  <a:pt x="585882" y="419588"/>
                  <a:pt x="585029" y="328697"/>
                  <a:pt x="578322" y="238145"/>
                </a:cubicBezTo>
                <a:cubicBezTo>
                  <a:pt x="577439" y="226224"/>
                  <a:pt x="572787" y="214574"/>
                  <a:pt x="566982" y="204124"/>
                </a:cubicBezTo>
                <a:cubicBezTo>
                  <a:pt x="566972" y="204105"/>
                  <a:pt x="510289" y="119081"/>
                  <a:pt x="498944" y="102062"/>
                </a:cubicBezTo>
                <a:cubicBezTo>
                  <a:pt x="491384" y="90722"/>
                  <a:pt x="489195" y="72351"/>
                  <a:pt x="476265" y="68041"/>
                </a:cubicBezTo>
                <a:cubicBezTo>
                  <a:pt x="438660" y="55506"/>
                  <a:pt x="442246" y="68654"/>
                  <a:pt x="442246" y="45361"/>
                </a:cubicBezTo>
                <a:lnTo>
                  <a:pt x="442246" y="45361"/>
                </a:lnTo>
              </a:path>
            </a:pathLst>
          </a:cu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>
            <a:hlinkClick r:id="rId7" action="ppaction://hlinksldjump"/>
          </p:cNvPr>
          <p:cNvSpPr/>
          <p:nvPr/>
        </p:nvSpPr>
        <p:spPr>
          <a:xfrm>
            <a:off x="2177210" y="1600200"/>
            <a:ext cx="3628684" cy="2801036"/>
          </a:xfrm>
          <a:custGeom>
            <a:avLst/>
            <a:gdLst>
              <a:gd name="connsiteX0" fmla="*/ 56699 w 3628684"/>
              <a:gd name="connsiteY0" fmla="*/ 34021 h 2801036"/>
              <a:gd name="connsiteX1" fmla="*/ 56699 w 3628684"/>
              <a:gd name="connsiteY1" fmla="*/ 34021 h 2801036"/>
              <a:gd name="connsiteX2" fmla="*/ 170095 w 3628684"/>
              <a:gd name="connsiteY2" fmla="*/ 22681 h 2801036"/>
              <a:gd name="connsiteX3" fmla="*/ 238133 w 3628684"/>
              <a:gd name="connsiteY3" fmla="*/ 22681 h 2801036"/>
              <a:gd name="connsiteX4" fmla="*/ 351529 w 3628684"/>
              <a:gd name="connsiteY4" fmla="*/ 0 h 2801036"/>
              <a:gd name="connsiteX5" fmla="*/ 464925 w 3628684"/>
              <a:gd name="connsiteY5" fmla="*/ 11341 h 2801036"/>
              <a:gd name="connsiteX6" fmla="*/ 691718 w 3628684"/>
              <a:gd name="connsiteY6" fmla="*/ 34021 h 2801036"/>
              <a:gd name="connsiteX7" fmla="*/ 782435 w 3628684"/>
              <a:gd name="connsiteY7" fmla="*/ 34021 h 2801036"/>
              <a:gd name="connsiteX8" fmla="*/ 963870 w 3628684"/>
              <a:gd name="connsiteY8" fmla="*/ 45361 h 2801036"/>
              <a:gd name="connsiteX9" fmla="*/ 1088606 w 3628684"/>
              <a:gd name="connsiteY9" fmla="*/ 56702 h 2801036"/>
              <a:gd name="connsiteX10" fmla="*/ 1394776 w 3628684"/>
              <a:gd name="connsiteY10" fmla="*/ 34021 h 2801036"/>
              <a:gd name="connsiteX11" fmla="*/ 1598889 w 3628684"/>
              <a:gd name="connsiteY11" fmla="*/ 22681 h 2801036"/>
              <a:gd name="connsiteX12" fmla="*/ 1723625 w 3628684"/>
              <a:gd name="connsiteY12" fmla="*/ 34021 h 2801036"/>
              <a:gd name="connsiteX13" fmla="*/ 1757644 w 3628684"/>
              <a:gd name="connsiteY13" fmla="*/ 22681 h 2801036"/>
              <a:gd name="connsiteX14" fmla="*/ 1814342 w 3628684"/>
              <a:gd name="connsiteY14" fmla="*/ 11341 h 2801036"/>
              <a:gd name="connsiteX15" fmla="*/ 1984437 w 3628684"/>
              <a:gd name="connsiteY15" fmla="*/ 22681 h 2801036"/>
              <a:gd name="connsiteX16" fmla="*/ 2018456 w 3628684"/>
              <a:gd name="connsiteY16" fmla="*/ 11341 h 2801036"/>
              <a:gd name="connsiteX17" fmla="*/ 2211230 w 3628684"/>
              <a:gd name="connsiteY17" fmla="*/ 22681 h 2801036"/>
              <a:gd name="connsiteX18" fmla="*/ 2301947 w 3628684"/>
              <a:gd name="connsiteY18" fmla="*/ 45361 h 2801036"/>
              <a:gd name="connsiteX19" fmla="*/ 2426683 w 3628684"/>
              <a:gd name="connsiteY19" fmla="*/ 79382 h 2801036"/>
              <a:gd name="connsiteX20" fmla="*/ 2483381 w 3628684"/>
              <a:gd name="connsiteY20" fmla="*/ 90722 h 2801036"/>
              <a:gd name="connsiteX21" fmla="*/ 2698834 w 3628684"/>
              <a:gd name="connsiteY21" fmla="*/ 113403 h 2801036"/>
              <a:gd name="connsiteX22" fmla="*/ 2891608 w 3628684"/>
              <a:gd name="connsiteY22" fmla="*/ 136083 h 2801036"/>
              <a:gd name="connsiteX23" fmla="*/ 3084382 w 3628684"/>
              <a:gd name="connsiteY23" fmla="*/ 136083 h 2801036"/>
              <a:gd name="connsiteX24" fmla="*/ 3118401 w 3628684"/>
              <a:gd name="connsiteY24" fmla="*/ 113403 h 2801036"/>
              <a:gd name="connsiteX25" fmla="*/ 3186438 w 3628684"/>
              <a:gd name="connsiteY25" fmla="*/ 124743 h 2801036"/>
              <a:gd name="connsiteX26" fmla="*/ 3254476 w 3628684"/>
              <a:gd name="connsiteY26" fmla="*/ 124743 h 2801036"/>
              <a:gd name="connsiteX27" fmla="*/ 3311174 w 3628684"/>
              <a:gd name="connsiteY27" fmla="*/ 113403 h 2801036"/>
              <a:gd name="connsiteX28" fmla="*/ 3345193 w 3628684"/>
              <a:gd name="connsiteY28" fmla="*/ 102062 h 2801036"/>
              <a:gd name="connsiteX29" fmla="*/ 3458590 w 3628684"/>
              <a:gd name="connsiteY29" fmla="*/ 113403 h 2801036"/>
              <a:gd name="connsiteX30" fmla="*/ 3526628 w 3628684"/>
              <a:gd name="connsiteY30" fmla="*/ 136083 h 2801036"/>
              <a:gd name="connsiteX31" fmla="*/ 3571986 w 3628684"/>
              <a:gd name="connsiteY31" fmla="*/ 192784 h 2801036"/>
              <a:gd name="connsiteX32" fmla="*/ 3594665 w 3628684"/>
              <a:gd name="connsiteY32" fmla="*/ 215465 h 2801036"/>
              <a:gd name="connsiteX33" fmla="*/ 3606005 w 3628684"/>
              <a:gd name="connsiteY33" fmla="*/ 260826 h 2801036"/>
              <a:gd name="connsiteX34" fmla="*/ 3628684 w 3628684"/>
              <a:gd name="connsiteY34" fmla="*/ 328867 h 2801036"/>
              <a:gd name="connsiteX35" fmla="*/ 3606005 w 3628684"/>
              <a:gd name="connsiteY35" fmla="*/ 510311 h 2801036"/>
              <a:gd name="connsiteX36" fmla="*/ 3583326 w 3628684"/>
              <a:gd name="connsiteY36" fmla="*/ 578352 h 2801036"/>
              <a:gd name="connsiteX37" fmla="*/ 3571986 w 3628684"/>
              <a:gd name="connsiteY37" fmla="*/ 612373 h 2801036"/>
              <a:gd name="connsiteX38" fmla="*/ 3549307 w 3628684"/>
              <a:gd name="connsiteY38" fmla="*/ 646393 h 2801036"/>
              <a:gd name="connsiteX39" fmla="*/ 3526628 w 3628684"/>
              <a:gd name="connsiteY39" fmla="*/ 805156 h 2801036"/>
              <a:gd name="connsiteX40" fmla="*/ 3492609 w 3628684"/>
              <a:gd name="connsiteY40" fmla="*/ 873198 h 2801036"/>
              <a:gd name="connsiteX41" fmla="*/ 3458590 w 3628684"/>
              <a:gd name="connsiteY41" fmla="*/ 884538 h 2801036"/>
              <a:gd name="connsiteX42" fmla="*/ 3413231 w 3628684"/>
              <a:gd name="connsiteY42" fmla="*/ 941239 h 2801036"/>
              <a:gd name="connsiteX43" fmla="*/ 3390552 w 3628684"/>
              <a:gd name="connsiteY43" fmla="*/ 1009280 h 2801036"/>
              <a:gd name="connsiteX44" fmla="*/ 3367873 w 3628684"/>
              <a:gd name="connsiteY44" fmla="*/ 1043301 h 2801036"/>
              <a:gd name="connsiteX45" fmla="*/ 3322514 w 3628684"/>
              <a:gd name="connsiteY45" fmla="*/ 1134023 h 2801036"/>
              <a:gd name="connsiteX46" fmla="*/ 3288495 w 3628684"/>
              <a:gd name="connsiteY46" fmla="*/ 1190724 h 2801036"/>
              <a:gd name="connsiteX47" fmla="*/ 3243137 w 3628684"/>
              <a:gd name="connsiteY47" fmla="*/ 1258765 h 2801036"/>
              <a:gd name="connsiteX48" fmla="*/ 3197778 w 3628684"/>
              <a:gd name="connsiteY48" fmla="*/ 1315466 h 2801036"/>
              <a:gd name="connsiteX49" fmla="*/ 3175099 w 3628684"/>
              <a:gd name="connsiteY49" fmla="*/ 1338147 h 2801036"/>
              <a:gd name="connsiteX50" fmla="*/ 3129740 w 3628684"/>
              <a:gd name="connsiteY50" fmla="*/ 1406188 h 2801036"/>
              <a:gd name="connsiteX51" fmla="*/ 3095721 w 3628684"/>
              <a:gd name="connsiteY51" fmla="*/ 1462889 h 2801036"/>
              <a:gd name="connsiteX52" fmla="*/ 3061702 w 3628684"/>
              <a:gd name="connsiteY52" fmla="*/ 1519590 h 2801036"/>
              <a:gd name="connsiteX53" fmla="*/ 3027684 w 3628684"/>
              <a:gd name="connsiteY53" fmla="*/ 1621652 h 2801036"/>
              <a:gd name="connsiteX54" fmla="*/ 3016344 w 3628684"/>
              <a:gd name="connsiteY54" fmla="*/ 1655673 h 2801036"/>
              <a:gd name="connsiteX55" fmla="*/ 3005004 w 3628684"/>
              <a:gd name="connsiteY55" fmla="*/ 1701034 h 2801036"/>
              <a:gd name="connsiteX56" fmla="*/ 2993665 w 3628684"/>
              <a:gd name="connsiteY56" fmla="*/ 1791756 h 2801036"/>
              <a:gd name="connsiteX57" fmla="*/ 3027684 w 3628684"/>
              <a:gd name="connsiteY57" fmla="*/ 1905158 h 2801036"/>
              <a:gd name="connsiteX58" fmla="*/ 3039023 w 3628684"/>
              <a:gd name="connsiteY58" fmla="*/ 1939179 h 2801036"/>
              <a:gd name="connsiteX59" fmla="*/ 3050363 w 3628684"/>
              <a:gd name="connsiteY59" fmla="*/ 1973199 h 2801036"/>
              <a:gd name="connsiteX60" fmla="*/ 3027684 w 3628684"/>
              <a:gd name="connsiteY60" fmla="*/ 2041241 h 2801036"/>
              <a:gd name="connsiteX61" fmla="*/ 3005004 w 3628684"/>
              <a:gd name="connsiteY61" fmla="*/ 2063921 h 2801036"/>
              <a:gd name="connsiteX62" fmla="*/ 2891608 w 3628684"/>
              <a:gd name="connsiteY62" fmla="*/ 2097942 h 2801036"/>
              <a:gd name="connsiteX63" fmla="*/ 2687494 w 3628684"/>
              <a:gd name="connsiteY63" fmla="*/ 2086602 h 2801036"/>
              <a:gd name="connsiteX64" fmla="*/ 2653475 w 3628684"/>
              <a:gd name="connsiteY64" fmla="*/ 2075261 h 2801036"/>
              <a:gd name="connsiteX65" fmla="*/ 2596777 w 3628684"/>
              <a:gd name="connsiteY65" fmla="*/ 2109282 h 2801036"/>
              <a:gd name="connsiteX66" fmla="*/ 2562758 w 3628684"/>
              <a:gd name="connsiteY66" fmla="*/ 2120622 h 2801036"/>
              <a:gd name="connsiteX67" fmla="*/ 2506060 w 3628684"/>
              <a:gd name="connsiteY67" fmla="*/ 2177323 h 2801036"/>
              <a:gd name="connsiteX68" fmla="*/ 2483381 w 3628684"/>
              <a:gd name="connsiteY68" fmla="*/ 2200004 h 2801036"/>
              <a:gd name="connsiteX69" fmla="*/ 2472041 w 3628684"/>
              <a:gd name="connsiteY69" fmla="*/ 2234024 h 2801036"/>
              <a:gd name="connsiteX70" fmla="*/ 2449362 w 3628684"/>
              <a:gd name="connsiteY70" fmla="*/ 2256705 h 2801036"/>
              <a:gd name="connsiteX71" fmla="*/ 2426683 w 3628684"/>
              <a:gd name="connsiteY71" fmla="*/ 2290726 h 2801036"/>
              <a:gd name="connsiteX72" fmla="*/ 2404003 w 3628684"/>
              <a:gd name="connsiteY72" fmla="*/ 2313406 h 2801036"/>
              <a:gd name="connsiteX73" fmla="*/ 2358645 w 3628684"/>
              <a:gd name="connsiteY73" fmla="*/ 2381447 h 2801036"/>
              <a:gd name="connsiteX74" fmla="*/ 2347305 w 3628684"/>
              <a:gd name="connsiteY74" fmla="*/ 2415468 h 2801036"/>
              <a:gd name="connsiteX75" fmla="*/ 2313286 w 3628684"/>
              <a:gd name="connsiteY75" fmla="*/ 2449489 h 2801036"/>
              <a:gd name="connsiteX76" fmla="*/ 2267928 w 3628684"/>
              <a:gd name="connsiteY76" fmla="*/ 2528870 h 2801036"/>
              <a:gd name="connsiteX77" fmla="*/ 2222569 w 3628684"/>
              <a:gd name="connsiteY77" fmla="*/ 2574231 h 2801036"/>
              <a:gd name="connsiteX78" fmla="*/ 2165871 w 3628684"/>
              <a:gd name="connsiteY78" fmla="*/ 2653613 h 2801036"/>
              <a:gd name="connsiteX79" fmla="*/ 2131852 w 3628684"/>
              <a:gd name="connsiteY79" fmla="*/ 2687633 h 2801036"/>
              <a:gd name="connsiteX80" fmla="*/ 2109173 w 3628684"/>
              <a:gd name="connsiteY80" fmla="*/ 2710314 h 2801036"/>
              <a:gd name="connsiteX81" fmla="*/ 2075154 w 3628684"/>
              <a:gd name="connsiteY81" fmla="*/ 2732994 h 2801036"/>
              <a:gd name="connsiteX82" fmla="*/ 2029795 w 3628684"/>
              <a:gd name="connsiteY82" fmla="*/ 2778355 h 2801036"/>
              <a:gd name="connsiteX83" fmla="*/ 2007116 w 3628684"/>
              <a:gd name="connsiteY83" fmla="*/ 2801036 h 2801036"/>
              <a:gd name="connsiteX84" fmla="*/ 1984437 w 3628684"/>
              <a:gd name="connsiteY84" fmla="*/ 2676293 h 2801036"/>
              <a:gd name="connsiteX85" fmla="*/ 1973097 w 3628684"/>
              <a:gd name="connsiteY85" fmla="*/ 2630932 h 2801036"/>
              <a:gd name="connsiteX86" fmla="*/ 1961758 w 3628684"/>
              <a:gd name="connsiteY86" fmla="*/ 2596912 h 2801036"/>
              <a:gd name="connsiteX87" fmla="*/ 1939078 w 3628684"/>
              <a:gd name="connsiteY87" fmla="*/ 2472169 h 2801036"/>
              <a:gd name="connsiteX88" fmla="*/ 1916399 w 3628684"/>
              <a:gd name="connsiteY88" fmla="*/ 2404128 h 2801036"/>
              <a:gd name="connsiteX89" fmla="*/ 1905059 w 3628684"/>
              <a:gd name="connsiteY89" fmla="*/ 2358767 h 2801036"/>
              <a:gd name="connsiteX90" fmla="*/ 1893720 w 3628684"/>
              <a:gd name="connsiteY90" fmla="*/ 2324746 h 2801036"/>
              <a:gd name="connsiteX91" fmla="*/ 1871041 w 3628684"/>
              <a:gd name="connsiteY91" fmla="*/ 2211344 h 2801036"/>
              <a:gd name="connsiteX92" fmla="*/ 1848361 w 3628684"/>
              <a:gd name="connsiteY92" fmla="*/ 2143303 h 2801036"/>
              <a:gd name="connsiteX93" fmla="*/ 1825682 w 3628684"/>
              <a:gd name="connsiteY93" fmla="*/ 2120622 h 2801036"/>
              <a:gd name="connsiteX94" fmla="*/ 1814342 w 3628684"/>
              <a:gd name="connsiteY94" fmla="*/ 2086602 h 2801036"/>
              <a:gd name="connsiteX95" fmla="*/ 1791663 w 3628684"/>
              <a:gd name="connsiteY95" fmla="*/ 2063921 h 2801036"/>
              <a:gd name="connsiteX96" fmla="*/ 1768984 w 3628684"/>
              <a:gd name="connsiteY96" fmla="*/ 2029900 h 2801036"/>
              <a:gd name="connsiteX97" fmla="*/ 1746304 w 3628684"/>
              <a:gd name="connsiteY97" fmla="*/ 2007220 h 2801036"/>
              <a:gd name="connsiteX98" fmla="*/ 1678267 w 3628684"/>
              <a:gd name="connsiteY98" fmla="*/ 1916498 h 2801036"/>
              <a:gd name="connsiteX99" fmla="*/ 1644248 w 3628684"/>
              <a:gd name="connsiteY99" fmla="*/ 1893818 h 2801036"/>
              <a:gd name="connsiteX100" fmla="*/ 1621568 w 3628684"/>
              <a:gd name="connsiteY100" fmla="*/ 1871137 h 2801036"/>
              <a:gd name="connsiteX101" fmla="*/ 1553531 w 3628684"/>
              <a:gd name="connsiteY101" fmla="*/ 1848457 h 2801036"/>
              <a:gd name="connsiteX102" fmla="*/ 1485493 w 3628684"/>
              <a:gd name="connsiteY102" fmla="*/ 1814436 h 2801036"/>
              <a:gd name="connsiteX103" fmla="*/ 1451474 w 3628684"/>
              <a:gd name="connsiteY103" fmla="*/ 1791756 h 2801036"/>
              <a:gd name="connsiteX104" fmla="*/ 1338078 w 3628684"/>
              <a:gd name="connsiteY104" fmla="*/ 1746395 h 2801036"/>
              <a:gd name="connsiteX105" fmla="*/ 1270040 w 3628684"/>
              <a:gd name="connsiteY105" fmla="*/ 1701034 h 2801036"/>
              <a:gd name="connsiteX106" fmla="*/ 1236021 w 3628684"/>
              <a:gd name="connsiteY106" fmla="*/ 1678354 h 2801036"/>
              <a:gd name="connsiteX107" fmla="*/ 1202002 w 3628684"/>
              <a:gd name="connsiteY107" fmla="*/ 1667013 h 2801036"/>
              <a:gd name="connsiteX108" fmla="*/ 1133964 w 3628684"/>
              <a:gd name="connsiteY108" fmla="*/ 1621652 h 2801036"/>
              <a:gd name="connsiteX109" fmla="*/ 1065926 w 3628684"/>
              <a:gd name="connsiteY109" fmla="*/ 1598972 h 2801036"/>
              <a:gd name="connsiteX110" fmla="*/ 997888 w 3628684"/>
              <a:gd name="connsiteY110" fmla="*/ 1553611 h 2801036"/>
              <a:gd name="connsiteX111" fmla="*/ 963870 w 3628684"/>
              <a:gd name="connsiteY111" fmla="*/ 1519590 h 2801036"/>
              <a:gd name="connsiteX112" fmla="*/ 929851 w 3628684"/>
              <a:gd name="connsiteY112" fmla="*/ 1496910 h 2801036"/>
              <a:gd name="connsiteX113" fmla="*/ 907171 w 3628684"/>
              <a:gd name="connsiteY113" fmla="*/ 1474229 h 2801036"/>
              <a:gd name="connsiteX114" fmla="*/ 782435 w 3628684"/>
              <a:gd name="connsiteY114" fmla="*/ 1372167 h 2801036"/>
              <a:gd name="connsiteX115" fmla="*/ 737077 w 3628684"/>
              <a:gd name="connsiteY115" fmla="*/ 1270105 h 2801036"/>
              <a:gd name="connsiteX116" fmla="*/ 703058 w 3628684"/>
              <a:gd name="connsiteY116" fmla="*/ 1190724 h 2801036"/>
              <a:gd name="connsiteX117" fmla="*/ 635020 w 3628684"/>
              <a:gd name="connsiteY117" fmla="*/ 1156703 h 2801036"/>
              <a:gd name="connsiteX118" fmla="*/ 601001 w 3628684"/>
              <a:gd name="connsiteY118" fmla="*/ 1134023 h 2801036"/>
              <a:gd name="connsiteX119" fmla="*/ 532963 w 3628684"/>
              <a:gd name="connsiteY119" fmla="*/ 1111342 h 2801036"/>
              <a:gd name="connsiteX120" fmla="*/ 498944 w 3628684"/>
              <a:gd name="connsiteY120" fmla="*/ 1100002 h 2801036"/>
              <a:gd name="connsiteX121" fmla="*/ 385548 w 3628684"/>
              <a:gd name="connsiteY121" fmla="*/ 1065981 h 2801036"/>
              <a:gd name="connsiteX122" fmla="*/ 351529 w 3628684"/>
              <a:gd name="connsiteY122" fmla="*/ 1054641 h 2801036"/>
              <a:gd name="connsiteX123" fmla="*/ 317510 w 3628684"/>
              <a:gd name="connsiteY123" fmla="*/ 1031961 h 2801036"/>
              <a:gd name="connsiteX124" fmla="*/ 260812 w 3628684"/>
              <a:gd name="connsiteY124" fmla="*/ 986600 h 2801036"/>
              <a:gd name="connsiteX125" fmla="*/ 249472 w 3628684"/>
              <a:gd name="connsiteY125" fmla="*/ 952579 h 2801036"/>
              <a:gd name="connsiteX126" fmla="*/ 238133 w 3628684"/>
              <a:gd name="connsiteY126" fmla="*/ 907218 h 2801036"/>
              <a:gd name="connsiteX127" fmla="*/ 215453 w 3628684"/>
              <a:gd name="connsiteY127" fmla="*/ 861857 h 2801036"/>
              <a:gd name="connsiteX128" fmla="*/ 204114 w 3628684"/>
              <a:gd name="connsiteY128" fmla="*/ 827837 h 2801036"/>
              <a:gd name="connsiteX129" fmla="*/ 147416 w 3628684"/>
              <a:gd name="connsiteY129" fmla="*/ 691754 h 2801036"/>
              <a:gd name="connsiteX130" fmla="*/ 136076 w 3628684"/>
              <a:gd name="connsiteY130" fmla="*/ 646393 h 2801036"/>
              <a:gd name="connsiteX131" fmla="*/ 113397 w 3628684"/>
              <a:gd name="connsiteY131" fmla="*/ 578352 h 2801036"/>
              <a:gd name="connsiteX132" fmla="*/ 79378 w 3628684"/>
              <a:gd name="connsiteY132" fmla="*/ 453609 h 2801036"/>
              <a:gd name="connsiteX133" fmla="*/ 68038 w 3628684"/>
              <a:gd name="connsiteY133" fmla="*/ 419589 h 2801036"/>
              <a:gd name="connsiteX134" fmla="*/ 56699 w 3628684"/>
              <a:gd name="connsiteY134" fmla="*/ 385568 h 2801036"/>
              <a:gd name="connsiteX135" fmla="*/ 34019 w 3628684"/>
              <a:gd name="connsiteY135" fmla="*/ 351547 h 2801036"/>
              <a:gd name="connsiteX136" fmla="*/ 11340 w 3628684"/>
              <a:gd name="connsiteY136" fmla="*/ 283506 h 2801036"/>
              <a:gd name="connsiteX137" fmla="*/ 0 w 3628684"/>
              <a:gd name="connsiteY137" fmla="*/ 249485 h 2801036"/>
              <a:gd name="connsiteX138" fmla="*/ 11340 w 3628684"/>
              <a:gd name="connsiteY138" fmla="*/ 147423 h 2801036"/>
              <a:gd name="connsiteX139" fmla="*/ 22680 w 3628684"/>
              <a:gd name="connsiteY139" fmla="*/ 113403 h 2801036"/>
              <a:gd name="connsiteX140" fmla="*/ 22680 w 3628684"/>
              <a:gd name="connsiteY140" fmla="*/ 113403 h 2801036"/>
              <a:gd name="connsiteX0" fmla="*/ 56699 w 3628684"/>
              <a:gd name="connsiteY0" fmla="*/ 34021 h 2801036"/>
              <a:gd name="connsiteX1" fmla="*/ 56699 w 3628684"/>
              <a:gd name="connsiteY1" fmla="*/ 34021 h 2801036"/>
              <a:gd name="connsiteX2" fmla="*/ 170095 w 3628684"/>
              <a:gd name="connsiteY2" fmla="*/ 22681 h 2801036"/>
              <a:gd name="connsiteX3" fmla="*/ 238133 w 3628684"/>
              <a:gd name="connsiteY3" fmla="*/ 22681 h 2801036"/>
              <a:gd name="connsiteX4" fmla="*/ 351529 w 3628684"/>
              <a:gd name="connsiteY4" fmla="*/ 0 h 2801036"/>
              <a:gd name="connsiteX5" fmla="*/ 464925 w 3628684"/>
              <a:gd name="connsiteY5" fmla="*/ 11341 h 2801036"/>
              <a:gd name="connsiteX6" fmla="*/ 691718 w 3628684"/>
              <a:gd name="connsiteY6" fmla="*/ 34021 h 2801036"/>
              <a:gd name="connsiteX7" fmla="*/ 782435 w 3628684"/>
              <a:gd name="connsiteY7" fmla="*/ 34021 h 2801036"/>
              <a:gd name="connsiteX8" fmla="*/ 963870 w 3628684"/>
              <a:gd name="connsiteY8" fmla="*/ 45361 h 2801036"/>
              <a:gd name="connsiteX9" fmla="*/ 1088606 w 3628684"/>
              <a:gd name="connsiteY9" fmla="*/ 56702 h 2801036"/>
              <a:gd name="connsiteX10" fmla="*/ 1394776 w 3628684"/>
              <a:gd name="connsiteY10" fmla="*/ 34021 h 2801036"/>
              <a:gd name="connsiteX11" fmla="*/ 1598889 w 3628684"/>
              <a:gd name="connsiteY11" fmla="*/ 22681 h 2801036"/>
              <a:gd name="connsiteX12" fmla="*/ 1723625 w 3628684"/>
              <a:gd name="connsiteY12" fmla="*/ 34021 h 2801036"/>
              <a:gd name="connsiteX13" fmla="*/ 1757644 w 3628684"/>
              <a:gd name="connsiteY13" fmla="*/ 22681 h 2801036"/>
              <a:gd name="connsiteX14" fmla="*/ 1814342 w 3628684"/>
              <a:gd name="connsiteY14" fmla="*/ 11341 h 2801036"/>
              <a:gd name="connsiteX15" fmla="*/ 1984437 w 3628684"/>
              <a:gd name="connsiteY15" fmla="*/ 22681 h 2801036"/>
              <a:gd name="connsiteX16" fmla="*/ 2018456 w 3628684"/>
              <a:gd name="connsiteY16" fmla="*/ 11341 h 2801036"/>
              <a:gd name="connsiteX17" fmla="*/ 2211230 w 3628684"/>
              <a:gd name="connsiteY17" fmla="*/ 22681 h 2801036"/>
              <a:gd name="connsiteX18" fmla="*/ 2301947 w 3628684"/>
              <a:gd name="connsiteY18" fmla="*/ 45361 h 2801036"/>
              <a:gd name="connsiteX19" fmla="*/ 2426683 w 3628684"/>
              <a:gd name="connsiteY19" fmla="*/ 79382 h 2801036"/>
              <a:gd name="connsiteX20" fmla="*/ 2483381 w 3628684"/>
              <a:gd name="connsiteY20" fmla="*/ 90722 h 2801036"/>
              <a:gd name="connsiteX21" fmla="*/ 2698834 w 3628684"/>
              <a:gd name="connsiteY21" fmla="*/ 113403 h 2801036"/>
              <a:gd name="connsiteX22" fmla="*/ 2891608 w 3628684"/>
              <a:gd name="connsiteY22" fmla="*/ 136083 h 2801036"/>
              <a:gd name="connsiteX23" fmla="*/ 3084382 w 3628684"/>
              <a:gd name="connsiteY23" fmla="*/ 136083 h 2801036"/>
              <a:gd name="connsiteX24" fmla="*/ 3118401 w 3628684"/>
              <a:gd name="connsiteY24" fmla="*/ 113403 h 2801036"/>
              <a:gd name="connsiteX25" fmla="*/ 3186438 w 3628684"/>
              <a:gd name="connsiteY25" fmla="*/ 124743 h 2801036"/>
              <a:gd name="connsiteX26" fmla="*/ 3254476 w 3628684"/>
              <a:gd name="connsiteY26" fmla="*/ 124743 h 2801036"/>
              <a:gd name="connsiteX27" fmla="*/ 3311174 w 3628684"/>
              <a:gd name="connsiteY27" fmla="*/ 113403 h 2801036"/>
              <a:gd name="connsiteX28" fmla="*/ 3345193 w 3628684"/>
              <a:gd name="connsiteY28" fmla="*/ 102062 h 2801036"/>
              <a:gd name="connsiteX29" fmla="*/ 3458590 w 3628684"/>
              <a:gd name="connsiteY29" fmla="*/ 113403 h 2801036"/>
              <a:gd name="connsiteX30" fmla="*/ 3526628 w 3628684"/>
              <a:gd name="connsiteY30" fmla="*/ 136083 h 2801036"/>
              <a:gd name="connsiteX31" fmla="*/ 3571986 w 3628684"/>
              <a:gd name="connsiteY31" fmla="*/ 192784 h 2801036"/>
              <a:gd name="connsiteX32" fmla="*/ 3594665 w 3628684"/>
              <a:gd name="connsiteY32" fmla="*/ 215465 h 2801036"/>
              <a:gd name="connsiteX33" fmla="*/ 3606005 w 3628684"/>
              <a:gd name="connsiteY33" fmla="*/ 260826 h 2801036"/>
              <a:gd name="connsiteX34" fmla="*/ 3628684 w 3628684"/>
              <a:gd name="connsiteY34" fmla="*/ 328867 h 2801036"/>
              <a:gd name="connsiteX35" fmla="*/ 3606005 w 3628684"/>
              <a:gd name="connsiteY35" fmla="*/ 510311 h 2801036"/>
              <a:gd name="connsiteX36" fmla="*/ 3583326 w 3628684"/>
              <a:gd name="connsiteY36" fmla="*/ 578352 h 2801036"/>
              <a:gd name="connsiteX37" fmla="*/ 3571986 w 3628684"/>
              <a:gd name="connsiteY37" fmla="*/ 612373 h 2801036"/>
              <a:gd name="connsiteX38" fmla="*/ 3549307 w 3628684"/>
              <a:gd name="connsiteY38" fmla="*/ 646393 h 2801036"/>
              <a:gd name="connsiteX39" fmla="*/ 3526628 w 3628684"/>
              <a:gd name="connsiteY39" fmla="*/ 805156 h 2801036"/>
              <a:gd name="connsiteX40" fmla="*/ 3492609 w 3628684"/>
              <a:gd name="connsiteY40" fmla="*/ 873198 h 2801036"/>
              <a:gd name="connsiteX41" fmla="*/ 3458590 w 3628684"/>
              <a:gd name="connsiteY41" fmla="*/ 884538 h 2801036"/>
              <a:gd name="connsiteX42" fmla="*/ 3413231 w 3628684"/>
              <a:gd name="connsiteY42" fmla="*/ 941239 h 2801036"/>
              <a:gd name="connsiteX43" fmla="*/ 3390552 w 3628684"/>
              <a:gd name="connsiteY43" fmla="*/ 1009280 h 2801036"/>
              <a:gd name="connsiteX44" fmla="*/ 3367873 w 3628684"/>
              <a:gd name="connsiteY44" fmla="*/ 1043301 h 2801036"/>
              <a:gd name="connsiteX45" fmla="*/ 3322514 w 3628684"/>
              <a:gd name="connsiteY45" fmla="*/ 1134023 h 2801036"/>
              <a:gd name="connsiteX46" fmla="*/ 3288495 w 3628684"/>
              <a:gd name="connsiteY46" fmla="*/ 1190724 h 2801036"/>
              <a:gd name="connsiteX47" fmla="*/ 3243137 w 3628684"/>
              <a:gd name="connsiteY47" fmla="*/ 1258765 h 2801036"/>
              <a:gd name="connsiteX48" fmla="*/ 3197778 w 3628684"/>
              <a:gd name="connsiteY48" fmla="*/ 1315466 h 2801036"/>
              <a:gd name="connsiteX49" fmla="*/ 3175099 w 3628684"/>
              <a:gd name="connsiteY49" fmla="*/ 1338147 h 2801036"/>
              <a:gd name="connsiteX50" fmla="*/ 3129740 w 3628684"/>
              <a:gd name="connsiteY50" fmla="*/ 1406188 h 2801036"/>
              <a:gd name="connsiteX51" fmla="*/ 3095721 w 3628684"/>
              <a:gd name="connsiteY51" fmla="*/ 1462889 h 2801036"/>
              <a:gd name="connsiteX52" fmla="*/ 3061702 w 3628684"/>
              <a:gd name="connsiteY52" fmla="*/ 1519590 h 2801036"/>
              <a:gd name="connsiteX53" fmla="*/ 3027684 w 3628684"/>
              <a:gd name="connsiteY53" fmla="*/ 1621652 h 2801036"/>
              <a:gd name="connsiteX54" fmla="*/ 3016344 w 3628684"/>
              <a:gd name="connsiteY54" fmla="*/ 1655673 h 2801036"/>
              <a:gd name="connsiteX55" fmla="*/ 3005004 w 3628684"/>
              <a:gd name="connsiteY55" fmla="*/ 1701034 h 2801036"/>
              <a:gd name="connsiteX56" fmla="*/ 2993665 w 3628684"/>
              <a:gd name="connsiteY56" fmla="*/ 1791756 h 2801036"/>
              <a:gd name="connsiteX57" fmla="*/ 3027684 w 3628684"/>
              <a:gd name="connsiteY57" fmla="*/ 1905158 h 2801036"/>
              <a:gd name="connsiteX58" fmla="*/ 3039023 w 3628684"/>
              <a:gd name="connsiteY58" fmla="*/ 1939179 h 2801036"/>
              <a:gd name="connsiteX59" fmla="*/ 3050363 w 3628684"/>
              <a:gd name="connsiteY59" fmla="*/ 1973199 h 2801036"/>
              <a:gd name="connsiteX60" fmla="*/ 3027684 w 3628684"/>
              <a:gd name="connsiteY60" fmla="*/ 2041241 h 2801036"/>
              <a:gd name="connsiteX61" fmla="*/ 3005004 w 3628684"/>
              <a:gd name="connsiteY61" fmla="*/ 2063921 h 2801036"/>
              <a:gd name="connsiteX62" fmla="*/ 2891608 w 3628684"/>
              <a:gd name="connsiteY62" fmla="*/ 2097942 h 2801036"/>
              <a:gd name="connsiteX63" fmla="*/ 2687494 w 3628684"/>
              <a:gd name="connsiteY63" fmla="*/ 2086602 h 2801036"/>
              <a:gd name="connsiteX64" fmla="*/ 2653475 w 3628684"/>
              <a:gd name="connsiteY64" fmla="*/ 2075261 h 2801036"/>
              <a:gd name="connsiteX65" fmla="*/ 2596777 w 3628684"/>
              <a:gd name="connsiteY65" fmla="*/ 2109282 h 2801036"/>
              <a:gd name="connsiteX66" fmla="*/ 2562758 w 3628684"/>
              <a:gd name="connsiteY66" fmla="*/ 2120622 h 2801036"/>
              <a:gd name="connsiteX67" fmla="*/ 2506060 w 3628684"/>
              <a:gd name="connsiteY67" fmla="*/ 2177323 h 2801036"/>
              <a:gd name="connsiteX68" fmla="*/ 2483381 w 3628684"/>
              <a:gd name="connsiteY68" fmla="*/ 2200004 h 2801036"/>
              <a:gd name="connsiteX69" fmla="*/ 2472041 w 3628684"/>
              <a:gd name="connsiteY69" fmla="*/ 2234024 h 2801036"/>
              <a:gd name="connsiteX70" fmla="*/ 2449362 w 3628684"/>
              <a:gd name="connsiteY70" fmla="*/ 2256705 h 2801036"/>
              <a:gd name="connsiteX71" fmla="*/ 2426683 w 3628684"/>
              <a:gd name="connsiteY71" fmla="*/ 2290726 h 2801036"/>
              <a:gd name="connsiteX72" fmla="*/ 2404003 w 3628684"/>
              <a:gd name="connsiteY72" fmla="*/ 2313406 h 2801036"/>
              <a:gd name="connsiteX73" fmla="*/ 2358645 w 3628684"/>
              <a:gd name="connsiteY73" fmla="*/ 2381447 h 2801036"/>
              <a:gd name="connsiteX74" fmla="*/ 2347305 w 3628684"/>
              <a:gd name="connsiteY74" fmla="*/ 2415468 h 2801036"/>
              <a:gd name="connsiteX75" fmla="*/ 2313286 w 3628684"/>
              <a:gd name="connsiteY75" fmla="*/ 2449489 h 2801036"/>
              <a:gd name="connsiteX76" fmla="*/ 2267928 w 3628684"/>
              <a:gd name="connsiteY76" fmla="*/ 2528870 h 2801036"/>
              <a:gd name="connsiteX77" fmla="*/ 2222569 w 3628684"/>
              <a:gd name="connsiteY77" fmla="*/ 2574231 h 2801036"/>
              <a:gd name="connsiteX78" fmla="*/ 2165871 w 3628684"/>
              <a:gd name="connsiteY78" fmla="*/ 2653613 h 2801036"/>
              <a:gd name="connsiteX79" fmla="*/ 2131852 w 3628684"/>
              <a:gd name="connsiteY79" fmla="*/ 2687633 h 2801036"/>
              <a:gd name="connsiteX80" fmla="*/ 2109173 w 3628684"/>
              <a:gd name="connsiteY80" fmla="*/ 2710314 h 2801036"/>
              <a:gd name="connsiteX81" fmla="*/ 2075154 w 3628684"/>
              <a:gd name="connsiteY81" fmla="*/ 2732994 h 2801036"/>
              <a:gd name="connsiteX82" fmla="*/ 2029795 w 3628684"/>
              <a:gd name="connsiteY82" fmla="*/ 2778355 h 2801036"/>
              <a:gd name="connsiteX83" fmla="*/ 2007116 w 3628684"/>
              <a:gd name="connsiteY83" fmla="*/ 2801036 h 2801036"/>
              <a:gd name="connsiteX84" fmla="*/ 1984437 w 3628684"/>
              <a:gd name="connsiteY84" fmla="*/ 2676293 h 2801036"/>
              <a:gd name="connsiteX85" fmla="*/ 1973097 w 3628684"/>
              <a:gd name="connsiteY85" fmla="*/ 2630932 h 2801036"/>
              <a:gd name="connsiteX86" fmla="*/ 1961758 w 3628684"/>
              <a:gd name="connsiteY86" fmla="*/ 2596912 h 2801036"/>
              <a:gd name="connsiteX87" fmla="*/ 1939078 w 3628684"/>
              <a:gd name="connsiteY87" fmla="*/ 2472169 h 2801036"/>
              <a:gd name="connsiteX88" fmla="*/ 1916399 w 3628684"/>
              <a:gd name="connsiteY88" fmla="*/ 2404128 h 2801036"/>
              <a:gd name="connsiteX89" fmla="*/ 1905059 w 3628684"/>
              <a:gd name="connsiteY89" fmla="*/ 2358767 h 2801036"/>
              <a:gd name="connsiteX90" fmla="*/ 1893720 w 3628684"/>
              <a:gd name="connsiteY90" fmla="*/ 2324746 h 2801036"/>
              <a:gd name="connsiteX91" fmla="*/ 1871041 w 3628684"/>
              <a:gd name="connsiteY91" fmla="*/ 2211344 h 2801036"/>
              <a:gd name="connsiteX92" fmla="*/ 1848361 w 3628684"/>
              <a:gd name="connsiteY92" fmla="*/ 2143303 h 2801036"/>
              <a:gd name="connsiteX93" fmla="*/ 1825682 w 3628684"/>
              <a:gd name="connsiteY93" fmla="*/ 2120622 h 2801036"/>
              <a:gd name="connsiteX94" fmla="*/ 1814342 w 3628684"/>
              <a:gd name="connsiteY94" fmla="*/ 2086602 h 2801036"/>
              <a:gd name="connsiteX95" fmla="*/ 1791663 w 3628684"/>
              <a:gd name="connsiteY95" fmla="*/ 2063921 h 2801036"/>
              <a:gd name="connsiteX96" fmla="*/ 1768984 w 3628684"/>
              <a:gd name="connsiteY96" fmla="*/ 2029900 h 2801036"/>
              <a:gd name="connsiteX97" fmla="*/ 1746304 w 3628684"/>
              <a:gd name="connsiteY97" fmla="*/ 2007220 h 2801036"/>
              <a:gd name="connsiteX98" fmla="*/ 1678267 w 3628684"/>
              <a:gd name="connsiteY98" fmla="*/ 1916498 h 2801036"/>
              <a:gd name="connsiteX99" fmla="*/ 1644248 w 3628684"/>
              <a:gd name="connsiteY99" fmla="*/ 1893818 h 2801036"/>
              <a:gd name="connsiteX100" fmla="*/ 1621568 w 3628684"/>
              <a:gd name="connsiteY100" fmla="*/ 1871137 h 2801036"/>
              <a:gd name="connsiteX101" fmla="*/ 1553531 w 3628684"/>
              <a:gd name="connsiteY101" fmla="*/ 1848457 h 2801036"/>
              <a:gd name="connsiteX102" fmla="*/ 1485493 w 3628684"/>
              <a:gd name="connsiteY102" fmla="*/ 1814436 h 2801036"/>
              <a:gd name="connsiteX103" fmla="*/ 1451474 w 3628684"/>
              <a:gd name="connsiteY103" fmla="*/ 1791756 h 2801036"/>
              <a:gd name="connsiteX104" fmla="*/ 1338078 w 3628684"/>
              <a:gd name="connsiteY104" fmla="*/ 1746395 h 2801036"/>
              <a:gd name="connsiteX105" fmla="*/ 1270040 w 3628684"/>
              <a:gd name="connsiteY105" fmla="*/ 1701034 h 2801036"/>
              <a:gd name="connsiteX106" fmla="*/ 1236021 w 3628684"/>
              <a:gd name="connsiteY106" fmla="*/ 1678354 h 2801036"/>
              <a:gd name="connsiteX107" fmla="*/ 1202002 w 3628684"/>
              <a:gd name="connsiteY107" fmla="*/ 1667013 h 2801036"/>
              <a:gd name="connsiteX108" fmla="*/ 1133964 w 3628684"/>
              <a:gd name="connsiteY108" fmla="*/ 1621652 h 2801036"/>
              <a:gd name="connsiteX109" fmla="*/ 1065926 w 3628684"/>
              <a:gd name="connsiteY109" fmla="*/ 1598972 h 2801036"/>
              <a:gd name="connsiteX110" fmla="*/ 997888 w 3628684"/>
              <a:gd name="connsiteY110" fmla="*/ 1553611 h 2801036"/>
              <a:gd name="connsiteX111" fmla="*/ 963870 w 3628684"/>
              <a:gd name="connsiteY111" fmla="*/ 1519590 h 2801036"/>
              <a:gd name="connsiteX112" fmla="*/ 929851 w 3628684"/>
              <a:gd name="connsiteY112" fmla="*/ 1496910 h 2801036"/>
              <a:gd name="connsiteX113" fmla="*/ 907171 w 3628684"/>
              <a:gd name="connsiteY113" fmla="*/ 1474229 h 2801036"/>
              <a:gd name="connsiteX114" fmla="*/ 782435 w 3628684"/>
              <a:gd name="connsiteY114" fmla="*/ 1372167 h 2801036"/>
              <a:gd name="connsiteX115" fmla="*/ 737077 w 3628684"/>
              <a:gd name="connsiteY115" fmla="*/ 1270105 h 2801036"/>
              <a:gd name="connsiteX116" fmla="*/ 703058 w 3628684"/>
              <a:gd name="connsiteY116" fmla="*/ 1190724 h 2801036"/>
              <a:gd name="connsiteX117" fmla="*/ 635020 w 3628684"/>
              <a:gd name="connsiteY117" fmla="*/ 1156703 h 2801036"/>
              <a:gd name="connsiteX118" fmla="*/ 601001 w 3628684"/>
              <a:gd name="connsiteY118" fmla="*/ 1134023 h 2801036"/>
              <a:gd name="connsiteX119" fmla="*/ 532963 w 3628684"/>
              <a:gd name="connsiteY119" fmla="*/ 1111342 h 2801036"/>
              <a:gd name="connsiteX120" fmla="*/ 498944 w 3628684"/>
              <a:gd name="connsiteY120" fmla="*/ 1100002 h 2801036"/>
              <a:gd name="connsiteX121" fmla="*/ 385548 w 3628684"/>
              <a:gd name="connsiteY121" fmla="*/ 1065981 h 2801036"/>
              <a:gd name="connsiteX122" fmla="*/ 351529 w 3628684"/>
              <a:gd name="connsiteY122" fmla="*/ 1054641 h 2801036"/>
              <a:gd name="connsiteX123" fmla="*/ 317510 w 3628684"/>
              <a:gd name="connsiteY123" fmla="*/ 1031961 h 2801036"/>
              <a:gd name="connsiteX124" fmla="*/ 260812 w 3628684"/>
              <a:gd name="connsiteY124" fmla="*/ 986600 h 2801036"/>
              <a:gd name="connsiteX125" fmla="*/ 249472 w 3628684"/>
              <a:gd name="connsiteY125" fmla="*/ 952579 h 2801036"/>
              <a:gd name="connsiteX126" fmla="*/ 238133 w 3628684"/>
              <a:gd name="connsiteY126" fmla="*/ 907218 h 2801036"/>
              <a:gd name="connsiteX127" fmla="*/ 215453 w 3628684"/>
              <a:gd name="connsiteY127" fmla="*/ 861857 h 2801036"/>
              <a:gd name="connsiteX128" fmla="*/ 204114 w 3628684"/>
              <a:gd name="connsiteY128" fmla="*/ 827837 h 2801036"/>
              <a:gd name="connsiteX129" fmla="*/ 147416 w 3628684"/>
              <a:gd name="connsiteY129" fmla="*/ 691754 h 2801036"/>
              <a:gd name="connsiteX130" fmla="*/ 136076 w 3628684"/>
              <a:gd name="connsiteY130" fmla="*/ 646393 h 2801036"/>
              <a:gd name="connsiteX131" fmla="*/ 113397 w 3628684"/>
              <a:gd name="connsiteY131" fmla="*/ 578352 h 2801036"/>
              <a:gd name="connsiteX132" fmla="*/ 79378 w 3628684"/>
              <a:gd name="connsiteY132" fmla="*/ 453609 h 2801036"/>
              <a:gd name="connsiteX133" fmla="*/ 68038 w 3628684"/>
              <a:gd name="connsiteY133" fmla="*/ 419589 h 2801036"/>
              <a:gd name="connsiteX134" fmla="*/ 56699 w 3628684"/>
              <a:gd name="connsiteY134" fmla="*/ 385568 h 2801036"/>
              <a:gd name="connsiteX135" fmla="*/ 34019 w 3628684"/>
              <a:gd name="connsiteY135" fmla="*/ 351547 h 2801036"/>
              <a:gd name="connsiteX136" fmla="*/ 11340 w 3628684"/>
              <a:gd name="connsiteY136" fmla="*/ 283506 h 2801036"/>
              <a:gd name="connsiteX137" fmla="*/ 0 w 3628684"/>
              <a:gd name="connsiteY137" fmla="*/ 249485 h 2801036"/>
              <a:gd name="connsiteX138" fmla="*/ 11340 w 3628684"/>
              <a:gd name="connsiteY138" fmla="*/ 147423 h 2801036"/>
              <a:gd name="connsiteX139" fmla="*/ 22680 w 3628684"/>
              <a:gd name="connsiteY139" fmla="*/ 113403 h 2801036"/>
              <a:gd name="connsiteX140" fmla="*/ 56699 w 3628684"/>
              <a:gd name="connsiteY140" fmla="*/ 34021 h 2801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3628684" h="2801036">
                <a:moveTo>
                  <a:pt x="56699" y="34021"/>
                </a:moveTo>
                <a:lnTo>
                  <a:pt x="56699" y="34021"/>
                </a:lnTo>
                <a:cubicBezTo>
                  <a:pt x="94498" y="30241"/>
                  <a:pt x="132108" y="22681"/>
                  <a:pt x="170095" y="22681"/>
                </a:cubicBezTo>
                <a:cubicBezTo>
                  <a:pt x="301127" y="22681"/>
                  <a:pt x="107101" y="52921"/>
                  <a:pt x="238133" y="22681"/>
                </a:cubicBezTo>
                <a:cubicBezTo>
                  <a:pt x="275693" y="14013"/>
                  <a:pt x="351529" y="0"/>
                  <a:pt x="351529" y="0"/>
                </a:cubicBezTo>
                <a:cubicBezTo>
                  <a:pt x="389328" y="3780"/>
                  <a:pt x="427050" y="8427"/>
                  <a:pt x="464925" y="11341"/>
                </a:cubicBezTo>
                <a:cubicBezTo>
                  <a:pt x="678334" y="27758"/>
                  <a:pt x="583350" y="6928"/>
                  <a:pt x="691718" y="34021"/>
                </a:cubicBezTo>
                <a:cubicBezTo>
                  <a:pt x="754394" y="13128"/>
                  <a:pt x="697291" y="25912"/>
                  <a:pt x="782435" y="34021"/>
                </a:cubicBezTo>
                <a:cubicBezTo>
                  <a:pt x="842758" y="39766"/>
                  <a:pt x="903439" y="40884"/>
                  <a:pt x="963870" y="45361"/>
                </a:cubicBezTo>
                <a:cubicBezTo>
                  <a:pt x="1005506" y="48445"/>
                  <a:pt x="1047027" y="52922"/>
                  <a:pt x="1088606" y="56702"/>
                </a:cubicBezTo>
                <a:cubicBezTo>
                  <a:pt x="1219689" y="23927"/>
                  <a:pt x="1111112" y="47859"/>
                  <a:pt x="1394776" y="34021"/>
                </a:cubicBezTo>
                <a:lnTo>
                  <a:pt x="1598889" y="22681"/>
                </a:lnTo>
                <a:cubicBezTo>
                  <a:pt x="1640468" y="26461"/>
                  <a:pt x="1681875" y="34021"/>
                  <a:pt x="1723625" y="34021"/>
                </a:cubicBezTo>
                <a:cubicBezTo>
                  <a:pt x="1735578" y="34021"/>
                  <a:pt x="1746048" y="25580"/>
                  <a:pt x="1757644" y="22681"/>
                </a:cubicBezTo>
                <a:cubicBezTo>
                  <a:pt x="1776342" y="18006"/>
                  <a:pt x="1795443" y="15121"/>
                  <a:pt x="1814342" y="11341"/>
                </a:cubicBezTo>
                <a:cubicBezTo>
                  <a:pt x="1871040" y="15121"/>
                  <a:pt x="1927613" y="22681"/>
                  <a:pt x="1984437" y="22681"/>
                </a:cubicBezTo>
                <a:cubicBezTo>
                  <a:pt x="1996390" y="22681"/>
                  <a:pt x="2006503" y="11341"/>
                  <a:pt x="2018456" y="11341"/>
                </a:cubicBezTo>
                <a:cubicBezTo>
                  <a:pt x="2082825" y="11341"/>
                  <a:pt x="2146972" y="18901"/>
                  <a:pt x="2211230" y="22681"/>
                </a:cubicBezTo>
                <a:cubicBezTo>
                  <a:pt x="2241469" y="30241"/>
                  <a:pt x="2272377" y="35503"/>
                  <a:pt x="2301947" y="45361"/>
                </a:cubicBezTo>
                <a:cubicBezTo>
                  <a:pt x="2350826" y="61656"/>
                  <a:pt x="2362729" y="66591"/>
                  <a:pt x="2426683" y="79382"/>
                </a:cubicBezTo>
                <a:cubicBezTo>
                  <a:pt x="2445582" y="83162"/>
                  <a:pt x="2464256" y="88331"/>
                  <a:pt x="2483381" y="90722"/>
                </a:cubicBezTo>
                <a:cubicBezTo>
                  <a:pt x="2555038" y="99680"/>
                  <a:pt x="2627061" y="105428"/>
                  <a:pt x="2698834" y="113403"/>
                </a:cubicBezTo>
                <a:cubicBezTo>
                  <a:pt x="2831179" y="128108"/>
                  <a:pt x="2766927" y="120497"/>
                  <a:pt x="2891608" y="136083"/>
                </a:cubicBezTo>
                <a:cubicBezTo>
                  <a:pt x="2994204" y="101883"/>
                  <a:pt x="2832719" y="150887"/>
                  <a:pt x="3084382" y="136083"/>
                </a:cubicBezTo>
                <a:cubicBezTo>
                  <a:pt x="3097987" y="135283"/>
                  <a:pt x="3107061" y="120963"/>
                  <a:pt x="3118401" y="113403"/>
                </a:cubicBezTo>
                <a:cubicBezTo>
                  <a:pt x="3141080" y="117183"/>
                  <a:pt x="3163446" y="124743"/>
                  <a:pt x="3186438" y="124743"/>
                </a:cubicBezTo>
                <a:cubicBezTo>
                  <a:pt x="3277155" y="124743"/>
                  <a:pt x="3163759" y="94503"/>
                  <a:pt x="3254476" y="124743"/>
                </a:cubicBezTo>
                <a:cubicBezTo>
                  <a:pt x="3298776" y="80441"/>
                  <a:pt x="3252291" y="113403"/>
                  <a:pt x="3311174" y="113403"/>
                </a:cubicBezTo>
                <a:cubicBezTo>
                  <a:pt x="3323127" y="113403"/>
                  <a:pt x="3333853" y="105842"/>
                  <a:pt x="3345193" y="102062"/>
                </a:cubicBezTo>
                <a:cubicBezTo>
                  <a:pt x="3382992" y="105842"/>
                  <a:pt x="3421253" y="106402"/>
                  <a:pt x="3458590" y="113403"/>
                </a:cubicBezTo>
                <a:cubicBezTo>
                  <a:pt x="3482087" y="117809"/>
                  <a:pt x="3526628" y="136083"/>
                  <a:pt x="3526628" y="136083"/>
                </a:cubicBezTo>
                <a:cubicBezTo>
                  <a:pt x="3581387" y="190847"/>
                  <a:pt x="3514767" y="121256"/>
                  <a:pt x="3571986" y="192784"/>
                </a:cubicBezTo>
                <a:cubicBezTo>
                  <a:pt x="3578665" y="201133"/>
                  <a:pt x="3587105" y="207905"/>
                  <a:pt x="3594665" y="215465"/>
                </a:cubicBezTo>
                <a:cubicBezTo>
                  <a:pt x="3598445" y="230585"/>
                  <a:pt x="3601527" y="245898"/>
                  <a:pt x="3606005" y="260826"/>
                </a:cubicBezTo>
                <a:cubicBezTo>
                  <a:pt x="3612874" y="283725"/>
                  <a:pt x="3628684" y="328867"/>
                  <a:pt x="3628684" y="328867"/>
                </a:cubicBezTo>
                <a:cubicBezTo>
                  <a:pt x="3624740" y="368308"/>
                  <a:pt x="3617729" y="463411"/>
                  <a:pt x="3606005" y="510311"/>
                </a:cubicBezTo>
                <a:cubicBezTo>
                  <a:pt x="3600207" y="533504"/>
                  <a:pt x="3590886" y="555672"/>
                  <a:pt x="3583326" y="578352"/>
                </a:cubicBezTo>
                <a:cubicBezTo>
                  <a:pt x="3579546" y="589692"/>
                  <a:pt x="3578617" y="602427"/>
                  <a:pt x="3571986" y="612373"/>
                </a:cubicBezTo>
                <a:lnTo>
                  <a:pt x="3549307" y="646393"/>
                </a:lnTo>
                <a:cubicBezTo>
                  <a:pt x="3521350" y="758225"/>
                  <a:pt x="3557564" y="604058"/>
                  <a:pt x="3526628" y="805156"/>
                </a:cubicBezTo>
                <a:cubicBezTo>
                  <a:pt x="3523745" y="823896"/>
                  <a:pt x="3507362" y="861395"/>
                  <a:pt x="3492609" y="873198"/>
                </a:cubicBezTo>
                <a:cubicBezTo>
                  <a:pt x="3483275" y="880665"/>
                  <a:pt x="3469930" y="880758"/>
                  <a:pt x="3458590" y="884538"/>
                </a:cubicBezTo>
                <a:cubicBezTo>
                  <a:pt x="3439738" y="903390"/>
                  <a:pt x="3424676" y="915486"/>
                  <a:pt x="3413231" y="941239"/>
                </a:cubicBezTo>
                <a:cubicBezTo>
                  <a:pt x="3403522" y="963086"/>
                  <a:pt x="3403813" y="989388"/>
                  <a:pt x="3390552" y="1009280"/>
                </a:cubicBezTo>
                <a:cubicBezTo>
                  <a:pt x="3382992" y="1020620"/>
                  <a:pt x="3373408" y="1030847"/>
                  <a:pt x="3367873" y="1043301"/>
                </a:cubicBezTo>
                <a:cubicBezTo>
                  <a:pt x="3326177" y="1137122"/>
                  <a:pt x="3369089" y="1087443"/>
                  <a:pt x="3322514" y="1134023"/>
                </a:cubicBezTo>
                <a:cubicBezTo>
                  <a:pt x="3300832" y="1199070"/>
                  <a:pt x="3325852" y="1140911"/>
                  <a:pt x="3288495" y="1190724"/>
                </a:cubicBezTo>
                <a:cubicBezTo>
                  <a:pt x="3272141" y="1212531"/>
                  <a:pt x="3262411" y="1239490"/>
                  <a:pt x="3243137" y="1258765"/>
                </a:cubicBezTo>
                <a:cubicBezTo>
                  <a:pt x="3188380" y="1313524"/>
                  <a:pt x="3254992" y="1243944"/>
                  <a:pt x="3197778" y="1315466"/>
                </a:cubicBezTo>
                <a:cubicBezTo>
                  <a:pt x="3191099" y="1323815"/>
                  <a:pt x="3181514" y="1329594"/>
                  <a:pt x="3175099" y="1338147"/>
                </a:cubicBezTo>
                <a:cubicBezTo>
                  <a:pt x="3158745" y="1359954"/>
                  <a:pt x="3129740" y="1406188"/>
                  <a:pt x="3129740" y="1406188"/>
                </a:cubicBezTo>
                <a:cubicBezTo>
                  <a:pt x="3097618" y="1502565"/>
                  <a:pt x="3142418" y="1385056"/>
                  <a:pt x="3095721" y="1462889"/>
                </a:cubicBezTo>
                <a:cubicBezTo>
                  <a:pt x="3051560" y="1536495"/>
                  <a:pt x="3119168" y="1462124"/>
                  <a:pt x="3061702" y="1519590"/>
                </a:cubicBezTo>
                <a:lnTo>
                  <a:pt x="3027684" y="1621652"/>
                </a:lnTo>
                <a:cubicBezTo>
                  <a:pt x="3023904" y="1632992"/>
                  <a:pt x="3019243" y="1644076"/>
                  <a:pt x="3016344" y="1655673"/>
                </a:cubicBezTo>
                <a:lnTo>
                  <a:pt x="3005004" y="1701034"/>
                </a:lnTo>
                <a:cubicBezTo>
                  <a:pt x="3001224" y="1731275"/>
                  <a:pt x="2993665" y="1761280"/>
                  <a:pt x="2993665" y="1791756"/>
                </a:cubicBezTo>
                <a:cubicBezTo>
                  <a:pt x="2993665" y="1808900"/>
                  <a:pt x="3026362" y="1901192"/>
                  <a:pt x="3027684" y="1905158"/>
                </a:cubicBezTo>
                <a:lnTo>
                  <a:pt x="3039023" y="1939179"/>
                </a:lnTo>
                <a:lnTo>
                  <a:pt x="3050363" y="1973199"/>
                </a:lnTo>
                <a:cubicBezTo>
                  <a:pt x="3042803" y="1995880"/>
                  <a:pt x="3044589" y="2024336"/>
                  <a:pt x="3027684" y="2041241"/>
                </a:cubicBezTo>
                <a:cubicBezTo>
                  <a:pt x="3020124" y="2048801"/>
                  <a:pt x="3014567" y="2059139"/>
                  <a:pt x="3005004" y="2063921"/>
                </a:cubicBezTo>
                <a:cubicBezTo>
                  <a:pt x="2977393" y="2077727"/>
                  <a:pt x="2924165" y="2089802"/>
                  <a:pt x="2891608" y="2097942"/>
                </a:cubicBezTo>
                <a:cubicBezTo>
                  <a:pt x="2780390" y="2060867"/>
                  <a:pt x="2847394" y="2073275"/>
                  <a:pt x="2687494" y="2086602"/>
                </a:cubicBezTo>
                <a:cubicBezTo>
                  <a:pt x="2676154" y="2082822"/>
                  <a:pt x="2665428" y="2075261"/>
                  <a:pt x="2653475" y="2075261"/>
                </a:cubicBezTo>
                <a:cubicBezTo>
                  <a:pt x="2610649" y="2075261"/>
                  <a:pt x="2626715" y="2091319"/>
                  <a:pt x="2596777" y="2109282"/>
                </a:cubicBezTo>
                <a:cubicBezTo>
                  <a:pt x="2586527" y="2115432"/>
                  <a:pt x="2574098" y="2116842"/>
                  <a:pt x="2562758" y="2120622"/>
                </a:cubicBezTo>
                <a:lnTo>
                  <a:pt x="2506060" y="2177323"/>
                </a:lnTo>
                <a:lnTo>
                  <a:pt x="2483381" y="2200004"/>
                </a:lnTo>
                <a:cubicBezTo>
                  <a:pt x="2479601" y="2211344"/>
                  <a:pt x="2478191" y="2223774"/>
                  <a:pt x="2472041" y="2234024"/>
                </a:cubicBezTo>
                <a:cubicBezTo>
                  <a:pt x="2466540" y="2243192"/>
                  <a:pt x="2456041" y="2248356"/>
                  <a:pt x="2449362" y="2256705"/>
                </a:cubicBezTo>
                <a:cubicBezTo>
                  <a:pt x="2440848" y="2267348"/>
                  <a:pt x="2435197" y="2280083"/>
                  <a:pt x="2426683" y="2290726"/>
                </a:cubicBezTo>
                <a:cubicBezTo>
                  <a:pt x="2420004" y="2299075"/>
                  <a:pt x="2410418" y="2304853"/>
                  <a:pt x="2404003" y="2313406"/>
                </a:cubicBezTo>
                <a:cubicBezTo>
                  <a:pt x="2387649" y="2335213"/>
                  <a:pt x="2367264" y="2355588"/>
                  <a:pt x="2358645" y="2381447"/>
                </a:cubicBezTo>
                <a:cubicBezTo>
                  <a:pt x="2354865" y="2392787"/>
                  <a:pt x="2353935" y="2405522"/>
                  <a:pt x="2347305" y="2415468"/>
                </a:cubicBezTo>
                <a:cubicBezTo>
                  <a:pt x="2338409" y="2428812"/>
                  <a:pt x="2324626" y="2438149"/>
                  <a:pt x="2313286" y="2449489"/>
                </a:cubicBezTo>
                <a:cubicBezTo>
                  <a:pt x="2300416" y="2475231"/>
                  <a:pt x="2287162" y="2506429"/>
                  <a:pt x="2267928" y="2528870"/>
                </a:cubicBezTo>
                <a:cubicBezTo>
                  <a:pt x="2254013" y="2545105"/>
                  <a:pt x="2222569" y="2574231"/>
                  <a:pt x="2222569" y="2574231"/>
                </a:cubicBezTo>
                <a:cubicBezTo>
                  <a:pt x="2204469" y="2628538"/>
                  <a:pt x="2219682" y="2599800"/>
                  <a:pt x="2165871" y="2653613"/>
                </a:cubicBezTo>
                <a:lnTo>
                  <a:pt x="2131852" y="2687633"/>
                </a:lnTo>
                <a:cubicBezTo>
                  <a:pt x="2124292" y="2695193"/>
                  <a:pt x="2118069" y="2704383"/>
                  <a:pt x="2109173" y="2710314"/>
                </a:cubicBezTo>
                <a:cubicBezTo>
                  <a:pt x="2097833" y="2717874"/>
                  <a:pt x="2085502" y="2724124"/>
                  <a:pt x="2075154" y="2732994"/>
                </a:cubicBezTo>
                <a:cubicBezTo>
                  <a:pt x="2058919" y="2746910"/>
                  <a:pt x="2044915" y="2763235"/>
                  <a:pt x="2029795" y="2778355"/>
                </a:cubicBezTo>
                <a:lnTo>
                  <a:pt x="2007116" y="2801036"/>
                </a:lnTo>
                <a:cubicBezTo>
                  <a:pt x="1998908" y="2751785"/>
                  <a:pt x="1995005" y="2723852"/>
                  <a:pt x="1984437" y="2676293"/>
                </a:cubicBezTo>
                <a:cubicBezTo>
                  <a:pt x="1981056" y="2661078"/>
                  <a:pt x="1977378" y="2645918"/>
                  <a:pt x="1973097" y="2630932"/>
                </a:cubicBezTo>
                <a:cubicBezTo>
                  <a:pt x="1969813" y="2619439"/>
                  <a:pt x="1964351" y="2608581"/>
                  <a:pt x="1961758" y="2596912"/>
                </a:cubicBezTo>
                <a:cubicBezTo>
                  <a:pt x="1951385" y="2550231"/>
                  <a:pt x="1951461" y="2517574"/>
                  <a:pt x="1939078" y="2472169"/>
                </a:cubicBezTo>
                <a:cubicBezTo>
                  <a:pt x="1932788" y="2449104"/>
                  <a:pt x="1922197" y="2427321"/>
                  <a:pt x="1916399" y="2404128"/>
                </a:cubicBezTo>
                <a:cubicBezTo>
                  <a:pt x="1912619" y="2389008"/>
                  <a:pt x="1909340" y="2373753"/>
                  <a:pt x="1905059" y="2358767"/>
                </a:cubicBezTo>
                <a:cubicBezTo>
                  <a:pt x="1901775" y="2347273"/>
                  <a:pt x="1896313" y="2336415"/>
                  <a:pt x="1893720" y="2324746"/>
                </a:cubicBezTo>
                <a:cubicBezTo>
                  <a:pt x="1876212" y="2245955"/>
                  <a:pt x="1890400" y="2275878"/>
                  <a:pt x="1871041" y="2211344"/>
                </a:cubicBezTo>
                <a:cubicBezTo>
                  <a:pt x="1864172" y="2188445"/>
                  <a:pt x="1865265" y="2160209"/>
                  <a:pt x="1848361" y="2143303"/>
                </a:cubicBezTo>
                <a:lnTo>
                  <a:pt x="1825682" y="2120622"/>
                </a:lnTo>
                <a:cubicBezTo>
                  <a:pt x="1821902" y="2109282"/>
                  <a:pt x="1820492" y="2096852"/>
                  <a:pt x="1814342" y="2086602"/>
                </a:cubicBezTo>
                <a:cubicBezTo>
                  <a:pt x="1808841" y="2077434"/>
                  <a:pt x="1798342" y="2072270"/>
                  <a:pt x="1791663" y="2063921"/>
                </a:cubicBezTo>
                <a:cubicBezTo>
                  <a:pt x="1783149" y="2053278"/>
                  <a:pt x="1777498" y="2040543"/>
                  <a:pt x="1768984" y="2029900"/>
                </a:cubicBezTo>
                <a:cubicBezTo>
                  <a:pt x="1762305" y="2021551"/>
                  <a:pt x="1752719" y="2015773"/>
                  <a:pt x="1746304" y="2007220"/>
                </a:cubicBezTo>
                <a:cubicBezTo>
                  <a:pt x="1719102" y="1970949"/>
                  <a:pt x="1710772" y="1942503"/>
                  <a:pt x="1678267" y="1916498"/>
                </a:cubicBezTo>
                <a:cubicBezTo>
                  <a:pt x="1667625" y="1907984"/>
                  <a:pt x="1654890" y="1902332"/>
                  <a:pt x="1644248" y="1893818"/>
                </a:cubicBezTo>
                <a:cubicBezTo>
                  <a:pt x="1635899" y="1887139"/>
                  <a:pt x="1631131" y="1875919"/>
                  <a:pt x="1621568" y="1871137"/>
                </a:cubicBezTo>
                <a:cubicBezTo>
                  <a:pt x="1600186" y="1860445"/>
                  <a:pt x="1553531" y="1848457"/>
                  <a:pt x="1553531" y="1848457"/>
                </a:cubicBezTo>
                <a:cubicBezTo>
                  <a:pt x="1456046" y="1783462"/>
                  <a:pt x="1579382" y="1861382"/>
                  <a:pt x="1485493" y="1814436"/>
                </a:cubicBezTo>
                <a:cubicBezTo>
                  <a:pt x="1473303" y="1808341"/>
                  <a:pt x="1463928" y="1797291"/>
                  <a:pt x="1451474" y="1791756"/>
                </a:cubicBezTo>
                <a:cubicBezTo>
                  <a:pt x="1368029" y="1754667"/>
                  <a:pt x="1404373" y="1786174"/>
                  <a:pt x="1338078" y="1746395"/>
                </a:cubicBezTo>
                <a:cubicBezTo>
                  <a:pt x="1314705" y="1732371"/>
                  <a:pt x="1292719" y="1716154"/>
                  <a:pt x="1270040" y="1701034"/>
                </a:cubicBezTo>
                <a:cubicBezTo>
                  <a:pt x="1258700" y="1693474"/>
                  <a:pt x="1248950" y="1682664"/>
                  <a:pt x="1236021" y="1678354"/>
                </a:cubicBezTo>
                <a:cubicBezTo>
                  <a:pt x="1224681" y="1674574"/>
                  <a:pt x="1212451" y="1672818"/>
                  <a:pt x="1202002" y="1667013"/>
                </a:cubicBezTo>
                <a:cubicBezTo>
                  <a:pt x="1178175" y="1653775"/>
                  <a:pt x="1159823" y="1630272"/>
                  <a:pt x="1133964" y="1621652"/>
                </a:cubicBezTo>
                <a:lnTo>
                  <a:pt x="1065926" y="1598972"/>
                </a:lnTo>
                <a:cubicBezTo>
                  <a:pt x="1005243" y="1538284"/>
                  <a:pt x="1093999" y="1622266"/>
                  <a:pt x="997888" y="1553611"/>
                </a:cubicBezTo>
                <a:cubicBezTo>
                  <a:pt x="984838" y="1544289"/>
                  <a:pt x="976190" y="1529857"/>
                  <a:pt x="963870" y="1519590"/>
                </a:cubicBezTo>
                <a:cubicBezTo>
                  <a:pt x="953400" y="1510865"/>
                  <a:pt x="940493" y="1505424"/>
                  <a:pt x="929851" y="1496910"/>
                </a:cubicBezTo>
                <a:cubicBezTo>
                  <a:pt x="921502" y="1490231"/>
                  <a:pt x="915724" y="1480644"/>
                  <a:pt x="907171" y="1474229"/>
                </a:cubicBezTo>
                <a:cubicBezTo>
                  <a:pt x="858512" y="1437733"/>
                  <a:pt x="817596" y="1424911"/>
                  <a:pt x="782435" y="1372167"/>
                </a:cubicBezTo>
                <a:cubicBezTo>
                  <a:pt x="752648" y="1327484"/>
                  <a:pt x="753272" y="1334886"/>
                  <a:pt x="737077" y="1270105"/>
                </a:cubicBezTo>
                <a:cubicBezTo>
                  <a:pt x="728402" y="1235405"/>
                  <a:pt x="729161" y="1216828"/>
                  <a:pt x="703058" y="1190724"/>
                </a:cubicBezTo>
                <a:cubicBezTo>
                  <a:pt x="670560" y="1158224"/>
                  <a:pt x="671912" y="1175150"/>
                  <a:pt x="635020" y="1156703"/>
                </a:cubicBezTo>
                <a:cubicBezTo>
                  <a:pt x="622830" y="1150608"/>
                  <a:pt x="613455" y="1139558"/>
                  <a:pt x="601001" y="1134023"/>
                </a:cubicBezTo>
                <a:cubicBezTo>
                  <a:pt x="579155" y="1124313"/>
                  <a:pt x="555642" y="1118902"/>
                  <a:pt x="532963" y="1111342"/>
                </a:cubicBezTo>
                <a:cubicBezTo>
                  <a:pt x="521623" y="1107562"/>
                  <a:pt x="510540" y="1102901"/>
                  <a:pt x="498944" y="1100002"/>
                </a:cubicBezTo>
                <a:cubicBezTo>
                  <a:pt x="430390" y="1082863"/>
                  <a:pt x="468376" y="1093592"/>
                  <a:pt x="385548" y="1065981"/>
                </a:cubicBezTo>
                <a:cubicBezTo>
                  <a:pt x="374208" y="1062201"/>
                  <a:pt x="361474" y="1061272"/>
                  <a:pt x="351529" y="1054641"/>
                </a:cubicBezTo>
                <a:cubicBezTo>
                  <a:pt x="340189" y="1047081"/>
                  <a:pt x="328152" y="1040475"/>
                  <a:pt x="317510" y="1031961"/>
                </a:cubicBezTo>
                <a:cubicBezTo>
                  <a:pt x="236720" y="967326"/>
                  <a:pt x="365518" y="1056406"/>
                  <a:pt x="260812" y="986600"/>
                </a:cubicBezTo>
                <a:cubicBezTo>
                  <a:pt x="257032" y="975260"/>
                  <a:pt x="252756" y="964073"/>
                  <a:pt x="249472" y="952579"/>
                </a:cubicBezTo>
                <a:cubicBezTo>
                  <a:pt x="245191" y="937593"/>
                  <a:pt x="243605" y="921811"/>
                  <a:pt x="238133" y="907218"/>
                </a:cubicBezTo>
                <a:cubicBezTo>
                  <a:pt x="232198" y="891389"/>
                  <a:pt x="222112" y="877395"/>
                  <a:pt x="215453" y="861857"/>
                </a:cubicBezTo>
                <a:cubicBezTo>
                  <a:pt x="210745" y="850870"/>
                  <a:pt x="209459" y="838529"/>
                  <a:pt x="204114" y="827837"/>
                </a:cubicBezTo>
                <a:cubicBezTo>
                  <a:pt x="158184" y="735970"/>
                  <a:pt x="194586" y="880439"/>
                  <a:pt x="147416" y="691754"/>
                </a:cubicBezTo>
                <a:cubicBezTo>
                  <a:pt x="143636" y="676634"/>
                  <a:pt x="140554" y="661321"/>
                  <a:pt x="136076" y="646393"/>
                </a:cubicBezTo>
                <a:cubicBezTo>
                  <a:pt x="129207" y="623494"/>
                  <a:pt x="118085" y="601795"/>
                  <a:pt x="113397" y="578352"/>
                </a:cubicBezTo>
                <a:cubicBezTo>
                  <a:pt x="97369" y="498212"/>
                  <a:pt x="108151" y="539931"/>
                  <a:pt x="79378" y="453609"/>
                </a:cubicBezTo>
                <a:lnTo>
                  <a:pt x="68038" y="419589"/>
                </a:lnTo>
                <a:cubicBezTo>
                  <a:pt x="64258" y="408249"/>
                  <a:pt x="63330" y="395514"/>
                  <a:pt x="56699" y="385568"/>
                </a:cubicBezTo>
                <a:lnTo>
                  <a:pt x="34019" y="351547"/>
                </a:lnTo>
                <a:lnTo>
                  <a:pt x="11340" y="283506"/>
                </a:lnTo>
                <a:lnTo>
                  <a:pt x="0" y="249485"/>
                </a:lnTo>
                <a:cubicBezTo>
                  <a:pt x="3780" y="215464"/>
                  <a:pt x="5713" y="181187"/>
                  <a:pt x="11340" y="147423"/>
                </a:cubicBezTo>
                <a:cubicBezTo>
                  <a:pt x="13305" y="135632"/>
                  <a:pt x="15120" y="132303"/>
                  <a:pt x="22680" y="113403"/>
                </a:cubicBezTo>
                <a:cubicBezTo>
                  <a:pt x="30240" y="94503"/>
                  <a:pt x="45359" y="60482"/>
                  <a:pt x="56699" y="34021"/>
                </a:cubicBezTo>
              </a:path>
            </a:pathLst>
          </a:cu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85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Image</a:t>
            </a:r>
            <a:r>
              <a:rPr lang="mr-IN" dirty="0" smtClean="0"/>
              <a:t>…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sz="2000" dirty="0" smtClean="0"/>
              <a:t>The Jaws That Bite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191" y="1600200"/>
            <a:ext cx="5315266" cy="4509118"/>
          </a:xfrm>
          <a:prstGeom prst="rect">
            <a:avLst/>
          </a:prstGeom>
        </p:spPr>
      </p:pic>
      <p:sp>
        <p:nvSpPr>
          <p:cNvPr id="7" name="Rectangular Callout 6"/>
          <p:cNvSpPr/>
          <p:nvPr/>
        </p:nvSpPr>
        <p:spPr>
          <a:xfrm>
            <a:off x="6200436" y="2572847"/>
            <a:ext cx="1723625" cy="1190724"/>
          </a:xfrm>
          <a:prstGeom prst="wedgeRectCallout">
            <a:avLst>
              <a:gd name="adj1" fmla="val -115571"/>
              <a:gd name="adj2" fmla="val 104404"/>
            </a:avLst>
          </a:prstGeom>
          <a:solidFill>
            <a:srgbClr val="DD33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The Jaws That Bite</a:t>
            </a:r>
            <a:endParaRPr lang="en-US" sz="2000" dirty="0"/>
          </a:p>
        </p:txBody>
      </p:sp>
      <p:sp>
        <p:nvSpPr>
          <p:cNvPr id="6" name="Action Button: Home 5">
            <a:hlinkClick r:id="rId3" action="ppaction://hlinksldjump" highlightClick="1"/>
          </p:cNvPr>
          <p:cNvSpPr/>
          <p:nvPr/>
        </p:nvSpPr>
        <p:spPr>
          <a:xfrm>
            <a:off x="7159991" y="5071142"/>
            <a:ext cx="1116090" cy="1124899"/>
          </a:xfrm>
          <a:prstGeom prst="actionButtonHome">
            <a:avLst/>
          </a:prstGeom>
          <a:solidFill>
            <a:srgbClr val="DD33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Picture</a:t>
            </a:r>
          </a:p>
          <a:p>
            <a:pPr algn="ctr"/>
            <a:r>
              <a:rPr lang="en-US" dirty="0"/>
              <a:t>Home</a:t>
            </a:r>
            <a:endParaRPr lang="en-US" dirty="0"/>
          </a:p>
        </p:txBody>
      </p:sp>
      <p:sp>
        <p:nvSpPr>
          <p:cNvPr id="14" name="Freeform 13">
            <a:hlinkClick r:id="rId4" action="ppaction://hlinksldjump"/>
          </p:cNvPr>
          <p:cNvSpPr/>
          <p:nvPr/>
        </p:nvSpPr>
        <p:spPr>
          <a:xfrm>
            <a:off x="1595634" y="1789671"/>
            <a:ext cx="1614502" cy="3658583"/>
          </a:xfrm>
          <a:custGeom>
            <a:avLst/>
            <a:gdLst>
              <a:gd name="connsiteX0" fmla="*/ 0 w 1584108"/>
              <a:gd name="connsiteY0" fmla="*/ 0 h 3656317"/>
              <a:gd name="connsiteX1" fmla="*/ 606152 w 1584108"/>
              <a:gd name="connsiteY1" fmla="*/ 336766 h 3656317"/>
              <a:gd name="connsiteX2" fmla="*/ 673502 w 1584108"/>
              <a:gd name="connsiteY2" fmla="*/ 625423 h 3656317"/>
              <a:gd name="connsiteX3" fmla="*/ 394480 w 1584108"/>
              <a:gd name="connsiteY3" fmla="*/ 1048786 h 3656317"/>
              <a:gd name="connsiteX4" fmla="*/ 885174 w 1584108"/>
              <a:gd name="connsiteY4" fmla="*/ 1010298 h 3656317"/>
              <a:gd name="connsiteX5" fmla="*/ 1202683 w 1584108"/>
              <a:gd name="connsiteY5" fmla="*/ 1135383 h 3656317"/>
              <a:gd name="connsiteX6" fmla="*/ 1212304 w 1584108"/>
              <a:gd name="connsiteY6" fmla="*/ 1481771 h 3656317"/>
              <a:gd name="connsiteX7" fmla="*/ 1529813 w 1584108"/>
              <a:gd name="connsiteY7" fmla="*/ 1491392 h 3656317"/>
              <a:gd name="connsiteX8" fmla="*/ 1549056 w 1584108"/>
              <a:gd name="connsiteY8" fmla="*/ 2097571 h 3656317"/>
              <a:gd name="connsiteX9" fmla="*/ 1173818 w 1584108"/>
              <a:gd name="connsiteY9" fmla="*/ 2982785 h 3656317"/>
              <a:gd name="connsiteX10" fmla="*/ 76971 w 1584108"/>
              <a:gd name="connsiteY10" fmla="*/ 3656317 h 3656317"/>
              <a:gd name="connsiteX0" fmla="*/ 10022 w 1594130"/>
              <a:gd name="connsiteY0" fmla="*/ 0 h 3698640"/>
              <a:gd name="connsiteX1" fmla="*/ 616174 w 1594130"/>
              <a:gd name="connsiteY1" fmla="*/ 336766 h 3698640"/>
              <a:gd name="connsiteX2" fmla="*/ 683524 w 1594130"/>
              <a:gd name="connsiteY2" fmla="*/ 625423 h 3698640"/>
              <a:gd name="connsiteX3" fmla="*/ 404502 w 1594130"/>
              <a:gd name="connsiteY3" fmla="*/ 1048786 h 3698640"/>
              <a:gd name="connsiteX4" fmla="*/ 895196 w 1594130"/>
              <a:gd name="connsiteY4" fmla="*/ 1010298 h 3698640"/>
              <a:gd name="connsiteX5" fmla="*/ 1212705 w 1594130"/>
              <a:gd name="connsiteY5" fmla="*/ 1135383 h 3698640"/>
              <a:gd name="connsiteX6" fmla="*/ 1222326 w 1594130"/>
              <a:gd name="connsiteY6" fmla="*/ 1481771 h 3698640"/>
              <a:gd name="connsiteX7" fmla="*/ 1539835 w 1594130"/>
              <a:gd name="connsiteY7" fmla="*/ 1491392 h 3698640"/>
              <a:gd name="connsiteX8" fmla="*/ 1559078 w 1594130"/>
              <a:gd name="connsiteY8" fmla="*/ 2097571 h 3698640"/>
              <a:gd name="connsiteX9" fmla="*/ 1183840 w 1594130"/>
              <a:gd name="connsiteY9" fmla="*/ 2982785 h 3698640"/>
              <a:gd name="connsiteX10" fmla="*/ 86993 w 1594130"/>
              <a:gd name="connsiteY10" fmla="*/ 3656317 h 3698640"/>
              <a:gd name="connsiteX11" fmla="*/ 67750 w 1594130"/>
              <a:gd name="connsiteY11" fmla="*/ 3627451 h 3698640"/>
              <a:gd name="connsiteX0" fmla="*/ 30394 w 1614502"/>
              <a:gd name="connsiteY0" fmla="*/ 0 h 3658583"/>
              <a:gd name="connsiteX1" fmla="*/ 636546 w 1614502"/>
              <a:gd name="connsiteY1" fmla="*/ 336766 h 3658583"/>
              <a:gd name="connsiteX2" fmla="*/ 703896 w 1614502"/>
              <a:gd name="connsiteY2" fmla="*/ 625423 h 3658583"/>
              <a:gd name="connsiteX3" fmla="*/ 424874 w 1614502"/>
              <a:gd name="connsiteY3" fmla="*/ 1048786 h 3658583"/>
              <a:gd name="connsiteX4" fmla="*/ 915568 w 1614502"/>
              <a:gd name="connsiteY4" fmla="*/ 1010298 h 3658583"/>
              <a:gd name="connsiteX5" fmla="*/ 1233077 w 1614502"/>
              <a:gd name="connsiteY5" fmla="*/ 1135383 h 3658583"/>
              <a:gd name="connsiteX6" fmla="*/ 1242698 w 1614502"/>
              <a:gd name="connsiteY6" fmla="*/ 1481771 h 3658583"/>
              <a:gd name="connsiteX7" fmla="*/ 1560207 w 1614502"/>
              <a:gd name="connsiteY7" fmla="*/ 1491392 h 3658583"/>
              <a:gd name="connsiteX8" fmla="*/ 1579450 w 1614502"/>
              <a:gd name="connsiteY8" fmla="*/ 2097571 h 3658583"/>
              <a:gd name="connsiteX9" fmla="*/ 1204212 w 1614502"/>
              <a:gd name="connsiteY9" fmla="*/ 2982785 h 3658583"/>
              <a:gd name="connsiteX10" fmla="*/ 107365 w 1614502"/>
              <a:gd name="connsiteY10" fmla="*/ 3656317 h 3658583"/>
              <a:gd name="connsiteX11" fmla="*/ 30393 w 1614502"/>
              <a:gd name="connsiteY11" fmla="*/ 9621 h 3658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14502" h="3658583">
                <a:moveTo>
                  <a:pt x="30394" y="0"/>
                </a:moveTo>
                <a:cubicBezTo>
                  <a:pt x="277345" y="116264"/>
                  <a:pt x="524296" y="232529"/>
                  <a:pt x="636546" y="336766"/>
                </a:cubicBezTo>
                <a:cubicBezTo>
                  <a:pt x="748796" y="441003"/>
                  <a:pt x="739175" y="506753"/>
                  <a:pt x="703896" y="625423"/>
                </a:cubicBezTo>
                <a:cubicBezTo>
                  <a:pt x="668617" y="744093"/>
                  <a:pt x="389595" y="984640"/>
                  <a:pt x="424874" y="1048786"/>
                </a:cubicBezTo>
                <a:cubicBezTo>
                  <a:pt x="460153" y="1112932"/>
                  <a:pt x="780868" y="995865"/>
                  <a:pt x="915568" y="1010298"/>
                </a:cubicBezTo>
                <a:cubicBezTo>
                  <a:pt x="1050268" y="1024731"/>
                  <a:pt x="1178555" y="1056804"/>
                  <a:pt x="1233077" y="1135383"/>
                </a:cubicBezTo>
                <a:cubicBezTo>
                  <a:pt x="1287599" y="1213962"/>
                  <a:pt x="1188176" y="1422436"/>
                  <a:pt x="1242698" y="1481771"/>
                </a:cubicBezTo>
                <a:cubicBezTo>
                  <a:pt x="1297220" y="1541106"/>
                  <a:pt x="1504082" y="1388759"/>
                  <a:pt x="1560207" y="1491392"/>
                </a:cubicBezTo>
                <a:cubicBezTo>
                  <a:pt x="1616332" y="1594025"/>
                  <a:pt x="1638782" y="1849006"/>
                  <a:pt x="1579450" y="2097571"/>
                </a:cubicBezTo>
                <a:cubicBezTo>
                  <a:pt x="1520118" y="2346136"/>
                  <a:pt x="1449559" y="2722994"/>
                  <a:pt x="1204212" y="2982785"/>
                </a:cubicBezTo>
                <a:cubicBezTo>
                  <a:pt x="958865" y="3242576"/>
                  <a:pt x="107365" y="3656317"/>
                  <a:pt x="107365" y="3656317"/>
                </a:cubicBezTo>
                <a:cubicBezTo>
                  <a:pt x="-78650" y="3763761"/>
                  <a:pt x="34402" y="15635"/>
                  <a:pt x="30393" y="9621"/>
                </a:cubicBezTo>
              </a:path>
            </a:pathLst>
          </a:cu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>
            <a:hlinkClick r:id="rId5" action="ppaction://hlinksldjump"/>
          </p:cNvPr>
          <p:cNvSpPr/>
          <p:nvPr/>
        </p:nvSpPr>
        <p:spPr>
          <a:xfrm>
            <a:off x="2846249" y="3560800"/>
            <a:ext cx="1304058" cy="1757765"/>
          </a:xfrm>
          <a:custGeom>
            <a:avLst/>
            <a:gdLst>
              <a:gd name="connsiteX0" fmla="*/ 861812 w 1304058"/>
              <a:gd name="connsiteY0" fmla="*/ 34051 h 1757765"/>
              <a:gd name="connsiteX1" fmla="*/ 861812 w 1304058"/>
              <a:gd name="connsiteY1" fmla="*/ 34051 h 1757765"/>
              <a:gd name="connsiteX2" fmla="*/ 1020567 w 1304058"/>
              <a:gd name="connsiteY2" fmla="*/ 90752 h 1757765"/>
              <a:gd name="connsiteX3" fmla="*/ 1054586 w 1304058"/>
              <a:gd name="connsiteY3" fmla="*/ 102092 h 1757765"/>
              <a:gd name="connsiteX4" fmla="*/ 1122624 w 1304058"/>
              <a:gd name="connsiteY4" fmla="*/ 192814 h 1757765"/>
              <a:gd name="connsiteX5" fmla="*/ 1156643 w 1304058"/>
              <a:gd name="connsiteY5" fmla="*/ 260855 h 1757765"/>
              <a:gd name="connsiteX6" fmla="*/ 1145303 w 1304058"/>
              <a:gd name="connsiteY6" fmla="*/ 294876 h 1757765"/>
              <a:gd name="connsiteX7" fmla="*/ 1122624 w 1304058"/>
              <a:gd name="connsiteY7" fmla="*/ 430959 h 1757765"/>
              <a:gd name="connsiteX8" fmla="*/ 1156643 w 1304058"/>
              <a:gd name="connsiteY8" fmla="*/ 612402 h 1757765"/>
              <a:gd name="connsiteX9" fmla="*/ 1179322 w 1304058"/>
              <a:gd name="connsiteY9" fmla="*/ 635083 h 1757765"/>
              <a:gd name="connsiteX10" fmla="*/ 1224681 w 1304058"/>
              <a:gd name="connsiteY10" fmla="*/ 793846 h 1757765"/>
              <a:gd name="connsiteX11" fmla="*/ 1236020 w 1304058"/>
              <a:gd name="connsiteY11" fmla="*/ 861887 h 1757765"/>
              <a:gd name="connsiteX12" fmla="*/ 1270039 w 1304058"/>
              <a:gd name="connsiteY12" fmla="*/ 986630 h 1757765"/>
              <a:gd name="connsiteX13" fmla="*/ 1281379 w 1304058"/>
              <a:gd name="connsiteY13" fmla="*/ 1088692 h 1757765"/>
              <a:gd name="connsiteX14" fmla="*/ 1304058 w 1304058"/>
              <a:gd name="connsiteY14" fmla="*/ 1270135 h 1757765"/>
              <a:gd name="connsiteX15" fmla="*/ 1292719 w 1304058"/>
              <a:gd name="connsiteY15" fmla="*/ 1349517 h 1757765"/>
              <a:gd name="connsiteX16" fmla="*/ 1270039 w 1304058"/>
              <a:gd name="connsiteY16" fmla="*/ 1496940 h 1757765"/>
              <a:gd name="connsiteX17" fmla="*/ 1190662 w 1304058"/>
              <a:gd name="connsiteY17" fmla="*/ 1587661 h 1757765"/>
              <a:gd name="connsiteX18" fmla="*/ 1167983 w 1304058"/>
              <a:gd name="connsiteY18" fmla="*/ 1621682 h 1757765"/>
              <a:gd name="connsiteX19" fmla="*/ 1156643 w 1304058"/>
              <a:gd name="connsiteY19" fmla="*/ 1655703 h 1757765"/>
              <a:gd name="connsiteX20" fmla="*/ 1099945 w 1304058"/>
              <a:gd name="connsiteY20" fmla="*/ 1712404 h 1757765"/>
              <a:gd name="connsiteX21" fmla="*/ 1077265 w 1304058"/>
              <a:gd name="connsiteY21" fmla="*/ 1735084 h 1757765"/>
              <a:gd name="connsiteX22" fmla="*/ 941190 w 1304058"/>
              <a:gd name="connsiteY22" fmla="*/ 1757765 h 1757765"/>
              <a:gd name="connsiteX23" fmla="*/ 839133 w 1304058"/>
              <a:gd name="connsiteY23" fmla="*/ 1723744 h 1757765"/>
              <a:gd name="connsiteX24" fmla="*/ 805114 w 1304058"/>
              <a:gd name="connsiteY24" fmla="*/ 1712404 h 1757765"/>
              <a:gd name="connsiteX25" fmla="*/ 771095 w 1304058"/>
              <a:gd name="connsiteY25" fmla="*/ 1701064 h 1757765"/>
              <a:gd name="connsiteX26" fmla="*/ 748416 w 1304058"/>
              <a:gd name="connsiteY26" fmla="*/ 1678383 h 1757765"/>
              <a:gd name="connsiteX27" fmla="*/ 725737 w 1304058"/>
              <a:gd name="connsiteY27" fmla="*/ 1644362 h 1757765"/>
              <a:gd name="connsiteX28" fmla="*/ 691718 w 1304058"/>
              <a:gd name="connsiteY28" fmla="*/ 1633022 h 1757765"/>
              <a:gd name="connsiteX29" fmla="*/ 669039 w 1304058"/>
              <a:gd name="connsiteY29" fmla="*/ 1599002 h 1757765"/>
              <a:gd name="connsiteX30" fmla="*/ 601001 w 1304058"/>
              <a:gd name="connsiteY30" fmla="*/ 1576321 h 1757765"/>
              <a:gd name="connsiteX31" fmla="*/ 510284 w 1304058"/>
              <a:gd name="connsiteY31" fmla="*/ 1587661 h 1757765"/>
              <a:gd name="connsiteX32" fmla="*/ 442246 w 1304058"/>
              <a:gd name="connsiteY32" fmla="*/ 1587661 h 1757765"/>
              <a:gd name="connsiteX33" fmla="*/ 408227 w 1304058"/>
              <a:gd name="connsiteY33" fmla="*/ 1576321 h 1757765"/>
              <a:gd name="connsiteX34" fmla="*/ 351529 w 1304058"/>
              <a:gd name="connsiteY34" fmla="*/ 1587661 h 1757765"/>
              <a:gd name="connsiteX35" fmla="*/ 328849 w 1304058"/>
              <a:gd name="connsiteY35" fmla="*/ 1564981 h 1757765"/>
              <a:gd name="connsiteX36" fmla="*/ 226793 w 1304058"/>
              <a:gd name="connsiteY36" fmla="*/ 1553641 h 1757765"/>
              <a:gd name="connsiteX37" fmla="*/ 136076 w 1304058"/>
              <a:gd name="connsiteY37" fmla="*/ 1564981 h 1757765"/>
              <a:gd name="connsiteX38" fmla="*/ 113396 w 1304058"/>
              <a:gd name="connsiteY38" fmla="*/ 1542300 h 1757765"/>
              <a:gd name="connsiteX39" fmla="*/ 79377 w 1304058"/>
              <a:gd name="connsiteY39" fmla="*/ 1530960 h 1757765"/>
              <a:gd name="connsiteX40" fmla="*/ 45359 w 1304058"/>
              <a:gd name="connsiteY40" fmla="*/ 1508280 h 1757765"/>
              <a:gd name="connsiteX41" fmla="*/ 11340 w 1304058"/>
              <a:gd name="connsiteY41" fmla="*/ 1496940 h 1757765"/>
              <a:gd name="connsiteX42" fmla="*/ 0 w 1304058"/>
              <a:gd name="connsiteY42" fmla="*/ 1462919 h 1757765"/>
              <a:gd name="connsiteX43" fmla="*/ 11340 w 1304058"/>
              <a:gd name="connsiteY43" fmla="*/ 1428898 h 1757765"/>
              <a:gd name="connsiteX44" fmla="*/ 79377 w 1304058"/>
              <a:gd name="connsiteY44" fmla="*/ 1428898 h 1757765"/>
              <a:gd name="connsiteX45" fmla="*/ 113396 w 1304058"/>
              <a:gd name="connsiteY45" fmla="*/ 1417558 h 1757765"/>
              <a:gd name="connsiteX46" fmla="*/ 181434 w 1304058"/>
              <a:gd name="connsiteY46" fmla="*/ 1440238 h 1757765"/>
              <a:gd name="connsiteX47" fmla="*/ 249472 w 1304058"/>
              <a:gd name="connsiteY47" fmla="*/ 1428898 h 1757765"/>
              <a:gd name="connsiteX48" fmla="*/ 317510 w 1304058"/>
              <a:gd name="connsiteY48" fmla="*/ 1406218 h 1757765"/>
              <a:gd name="connsiteX49" fmla="*/ 396887 w 1304058"/>
              <a:gd name="connsiteY49" fmla="*/ 1383537 h 1757765"/>
              <a:gd name="connsiteX50" fmla="*/ 442246 w 1304058"/>
              <a:gd name="connsiteY50" fmla="*/ 1360857 h 1757765"/>
              <a:gd name="connsiteX51" fmla="*/ 510284 w 1304058"/>
              <a:gd name="connsiteY51" fmla="*/ 1315496 h 1757765"/>
              <a:gd name="connsiteX52" fmla="*/ 544303 w 1304058"/>
              <a:gd name="connsiteY52" fmla="*/ 1304156 h 1757765"/>
              <a:gd name="connsiteX53" fmla="*/ 601001 w 1304058"/>
              <a:gd name="connsiteY53" fmla="*/ 1258795 h 1757765"/>
              <a:gd name="connsiteX54" fmla="*/ 669039 w 1304058"/>
              <a:gd name="connsiteY54" fmla="*/ 1168073 h 1757765"/>
              <a:gd name="connsiteX55" fmla="*/ 657699 w 1304058"/>
              <a:gd name="connsiteY55" fmla="*/ 1122712 h 1757765"/>
              <a:gd name="connsiteX56" fmla="*/ 589661 w 1304058"/>
              <a:gd name="connsiteY56" fmla="*/ 1066011 h 1757765"/>
              <a:gd name="connsiteX57" fmla="*/ 521623 w 1304058"/>
              <a:gd name="connsiteY57" fmla="*/ 1043331 h 1757765"/>
              <a:gd name="connsiteX58" fmla="*/ 487604 w 1304058"/>
              <a:gd name="connsiteY58" fmla="*/ 1031990 h 1757765"/>
              <a:gd name="connsiteX59" fmla="*/ 419567 w 1304058"/>
              <a:gd name="connsiteY59" fmla="*/ 1020650 h 1757765"/>
              <a:gd name="connsiteX60" fmla="*/ 272151 w 1304058"/>
              <a:gd name="connsiteY60" fmla="*/ 997970 h 1757765"/>
              <a:gd name="connsiteX61" fmla="*/ 249472 w 1304058"/>
              <a:gd name="connsiteY61" fmla="*/ 975289 h 1757765"/>
              <a:gd name="connsiteX62" fmla="*/ 226793 w 1304058"/>
              <a:gd name="connsiteY62" fmla="*/ 907248 h 1757765"/>
              <a:gd name="connsiteX63" fmla="*/ 260812 w 1304058"/>
              <a:gd name="connsiteY63" fmla="*/ 759825 h 1757765"/>
              <a:gd name="connsiteX64" fmla="*/ 283491 w 1304058"/>
              <a:gd name="connsiteY64" fmla="*/ 725804 h 1757765"/>
              <a:gd name="connsiteX65" fmla="*/ 306170 w 1304058"/>
              <a:gd name="connsiteY65" fmla="*/ 657763 h 1757765"/>
              <a:gd name="connsiteX66" fmla="*/ 328849 w 1304058"/>
              <a:gd name="connsiteY66" fmla="*/ 623742 h 1757765"/>
              <a:gd name="connsiteX67" fmla="*/ 351529 w 1304058"/>
              <a:gd name="connsiteY67" fmla="*/ 555701 h 1757765"/>
              <a:gd name="connsiteX68" fmla="*/ 362868 w 1304058"/>
              <a:gd name="connsiteY68" fmla="*/ 521680 h 1757765"/>
              <a:gd name="connsiteX69" fmla="*/ 385548 w 1304058"/>
              <a:gd name="connsiteY69" fmla="*/ 487660 h 1757765"/>
              <a:gd name="connsiteX70" fmla="*/ 396887 w 1304058"/>
              <a:gd name="connsiteY70" fmla="*/ 453639 h 1757765"/>
              <a:gd name="connsiteX71" fmla="*/ 442246 w 1304058"/>
              <a:gd name="connsiteY71" fmla="*/ 385598 h 1757765"/>
              <a:gd name="connsiteX72" fmla="*/ 464925 w 1304058"/>
              <a:gd name="connsiteY72" fmla="*/ 351577 h 1757765"/>
              <a:gd name="connsiteX73" fmla="*/ 510284 w 1304058"/>
              <a:gd name="connsiteY73" fmla="*/ 294876 h 1757765"/>
              <a:gd name="connsiteX74" fmla="*/ 578321 w 1304058"/>
              <a:gd name="connsiteY74" fmla="*/ 272195 h 1757765"/>
              <a:gd name="connsiteX75" fmla="*/ 612340 w 1304058"/>
              <a:gd name="connsiteY75" fmla="*/ 260855 h 1757765"/>
              <a:gd name="connsiteX76" fmla="*/ 657699 w 1304058"/>
              <a:gd name="connsiteY76" fmla="*/ 272195 h 1757765"/>
              <a:gd name="connsiteX77" fmla="*/ 691718 w 1304058"/>
              <a:gd name="connsiteY77" fmla="*/ 260855 h 1757765"/>
              <a:gd name="connsiteX78" fmla="*/ 793775 w 1304058"/>
              <a:gd name="connsiteY78" fmla="*/ 238175 h 1757765"/>
              <a:gd name="connsiteX79" fmla="*/ 805114 w 1304058"/>
              <a:gd name="connsiteY79" fmla="*/ 204154 h 1757765"/>
              <a:gd name="connsiteX80" fmla="*/ 816454 w 1304058"/>
              <a:gd name="connsiteY80" fmla="*/ 45391 h 1757765"/>
              <a:gd name="connsiteX81" fmla="*/ 850473 w 1304058"/>
              <a:gd name="connsiteY81" fmla="*/ 34051 h 1757765"/>
              <a:gd name="connsiteX82" fmla="*/ 873152 w 1304058"/>
              <a:gd name="connsiteY82" fmla="*/ 11370 h 1757765"/>
              <a:gd name="connsiteX83" fmla="*/ 918511 w 1304058"/>
              <a:gd name="connsiteY83" fmla="*/ 30 h 1757765"/>
              <a:gd name="connsiteX84" fmla="*/ 963869 w 1304058"/>
              <a:gd name="connsiteY84" fmla="*/ 11370 h 1757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304058" h="1757765">
                <a:moveTo>
                  <a:pt x="861812" y="34051"/>
                </a:moveTo>
                <a:lnTo>
                  <a:pt x="861812" y="34051"/>
                </a:lnTo>
                <a:cubicBezTo>
                  <a:pt x="974897" y="76459"/>
                  <a:pt x="921903" y="57862"/>
                  <a:pt x="1020567" y="90752"/>
                </a:cubicBezTo>
                <a:lnTo>
                  <a:pt x="1054586" y="102092"/>
                </a:lnTo>
                <a:cubicBezTo>
                  <a:pt x="1096538" y="144047"/>
                  <a:pt x="1071336" y="115879"/>
                  <a:pt x="1122624" y="192814"/>
                </a:cubicBezTo>
                <a:cubicBezTo>
                  <a:pt x="1151933" y="236779"/>
                  <a:pt x="1140994" y="213907"/>
                  <a:pt x="1156643" y="260855"/>
                </a:cubicBezTo>
                <a:cubicBezTo>
                  <a:pt x="1152863" y="272195"/>
                  <a:pt x="1147647" y="283154"/>
                  <a:pt x="1145303" y="294876"/>
                </a:cubicBezTo>
                <a:cubicBezTo>
                  <a:pt x="1136285" y="339970"/>
                  <a:pt x="1122624" y="430959"/>
                  <a:pt x="1122624" y="430959"/>
                </a:cubicBezTo>
                <a:cubicBezTo>
                  <a:pt x="1124092" y="445640"/>
                  <a:pt x="1129661" y="585418"/>
                  <a:pt x="1156643" y="612402"/>
                </a:cubicBezTo>
                <a:lnTo>
                  <a:pt x="1179322" y="635083"/>
                </a:lnTo>
                <a:cubicBezTo>
                  <a:pt x="1197299" y="689014"/>
                  <a:pt x="1215188" y="736885"/>
                  <a:pt x="1224681" y="793846"/>
                </a:cubicBezTo>
                <a:cubicBezTo>
                  <a:pt x="1228461" y="816526"/>
                  <a:pt x="1231202" y="839404"/>
                  <a:pt x="1236020" y="861887"/>
                </a:cubicBezTo>
                <a:cubicBezTo>
                  <a:pt x="1251365" y="933499"/>
                  <a:pt x="1252769" y="934813"/>
                  <a:pt x="1270039" y="986630"/>
                </a:cubicBezTo>
                <a:cubicBezTo>
                  <a:pt x="1273819" y="1020651"/>
                  <a:pt x="1277301" y="1054706"/>
                  <a:pt x="1281379" y="1088692"/>
                </a:cubicBezTo>
                <a:cubicBezTo>
                  <a:pt x="1288641" y="1149209"/>
                  <a:pt x="1304058" y="1270135"/>
                  <a:pt x="1304058" y="1270135"/>
                </a:cubicBezTo>
                <a:cubicBezTo>
                  <a:pt x="1300278" y="1296596"/>
                  <a:pt x="1295842" y="1322971"/>
                  <a:pt x="1292719" y="1349517"/>
                </a:cubicBezTo>
                <a:cubicBezTo>
                  <a:pt x="1288716" y="1383543"/>
                  <a:pt x="1290709" y="1455598"/>
                  <a:pt x="1270039" y="1496940"/>
                </a:cubicBezTo>
                <a:cubicBezTo>
                  <a:pt x="1236213" y="1564595"/>
                  <a:pt x="1249782" y="1498974"/>
                  <a:pt x="1190662" y="1587661"/>
                </a:cubicBezTo>
                <a:cubicBezTo>
                  <a:pt x="1183102" y="1599001"/>
                  <a:pt x="1174078" y="1609492"/>
                  <a:pt x="1167983" y="1621682"/>
                </a:cubicBezTo>
                <a:cubicBezTo>
                  <a:pt x="1162637" y="1632374"/>
                  <a:pt x="1163815" y="1646140"/>
                  <a:pt x="1156643" y="1655703"/>
                </a:cubicBezTo>
                <a:cubicBezTo>
                  <a:pt x="1140606" y="1677086"/>
                  <a:pt x="1118844" y="1693504"/>
                  <a:pt x="1099945" y="1712404"/>
                </a:cubicBezTo>
                <a:cubicBezTo>
                  <a:pt x="1092385" y="1719964"/>
                  <a:pt x="1087408" y="1731703"/>
                  <a:pt x="1077265" y="1735084"/>
                </a:cubicBezTo>
                <a:cubicBezTo>
                  <a:pt x="1010775" y="1757249"/>
                  <a:pt x="1055127" y="1745104"/>
                  <a:pt x="941190" y="1757765"/>
                </a:cubicBezTo>
                <a:lnTo>
                  <a:pt x="839133" y="1723744"/>
                </a:lnTo>
                <a:lnTo>
                  <a:pt x="805114" y="1712404"/>
                </a:lnTo>
                <a:lnTo>
                  <a:pt x="771095" y="1701064"/>
                </a:lnTo>
                <a:cubicBezTo>
                  <a:pt x="763535" y="1693504"/>
                  <a:pt x="755095" y="1686732"/>
                  <a:pt x="748416" y="1678383"/>
                </a:cubicBezTo>
                <a:cubicBezTo>
                  <a:pt x="739902" y="1667740"/>
                  <a:pt x="736379" y="1652876"/>
                  <a:pt x="725737" y="1644362"/>
                </a:cubicBezTo>
                <a:cubicBezTo>
                  <a:pt x="716403" y="1636895"/>
                  <a:pt x="703058" y="1636802"/>
                  <a:pt x="691718" y="1633022"/>
                </a:cubicBezTo>
                <a:cubicBezTo>
                  <a:pt x="684158" y="1621682"/>
                  <a:pt x="680596" y="1606226"/>
                  <a:pt x="669039" y="1599002"/>
                </a:cubicBezTo>
                <a:cubicBezTo>
                  <a:pt x="648767" y="1586331"/>
                  <a:pt x="601001" y="1576321"/>
                  <a:pt x="601001" y="1576321"/>
                </a:cubicBezTo>
                <a:cubicBezTo>
                  <a:pt x="570762" y="1580101"/>
                  <a:pt x="540758" y="1587661"/>
                  <a:pt x="510284" y="1587661"/>
                </a:cubicBezTo>
                <a:cubicBezTo>
                  <a:pt x="419567" y="1587661"/>
                  <a:pt x="532963" y="1557421"/>
                  <a:pt x="442246" y="1587661"/>
                </a:cubicBezTo>
                <a:cubicBezTo>
                  <a:pt x="430906" y="1583881"/>
                  <a:pt x="420180" y="1576321"/>
                  <a:pt x="408227" y="1576321"/>
                </a:cubicBezTo>
                <a:cubicBezTo>
                  <a:pt x="388953" y="1576321"/>
                  <a:pt x="370609" y="1590387"/>
                  <a:pt x="351529" y="1587661"/>
                </a:cubicBezTo>
                <a:cubicBezTo>
                  <a:pt x="340945" y="1586149"/>
                  <a:pt x="339164" y="1567794"/>
                  <a:pt x="328849" y="1564981"/>
                </a:cubicBezTo>
                <a:cubicBezTo>
                  <a:pt x="295827" y="1555975"/>
                  <a:pt x="260812" y="1557421"/>
                  <a:pt x="226793" y="1553641"/>
                </a:cubicBezTo>
                <a:cubicBezTo>
                  <a:pt x="196554" y="1557421"/>
                  <a:pt x="166399" y="1568014"/>
                  <a:pt x="136076" y="1564981"/>
                </a:cubicBezTo>
                <a:cubicBezTo>
                  <a:pt x="125437" y="1563917"/>
                  <a:pt x="122564" y="1547801"/>
                  <a:pt x="113396" y="1542300"/>
                </a:cubicBezTo>
                <a:cubicBezTo>
                  <a:pt x="103146" y="1536150"/>
                  <a:pt x="90717" y="1534740"/>
                  <a:pt x="79377" y="1530960"/>
                </a:cubicBezTo>
                <a:cubicBezTo>
                  <a:pt x="68038" y="1523400"/>
                  <a:pt x="57549" y="1514375"/>
                  <a:pt x="45359" y="1508280"/>
                </a:cubicBezTo>
                <a:cubicBezTo>
                  <a:pt x="34668" y="1502934"/>
                  <a:pt x="19792" y="1505392"/>
                  <a:pt x="11340" y="1496940"/>
                </a:cubicBezTo>
                <a:cubicBezTo>
                  <a:pt x="2888" y="1488487"/>
                  <a:pt x="3780" y="1474259"/>
                  <a:pt x="0" y="1462919"/>
                </a:cubicBezTo>
                <a:cubicBezTo>
                  <a:pt x="3780" y="1451579"/>
                  <a:pt x="2888" y="1437351"/>
                  <a:pt x="11340" y="1428898"/>
                </a:cubicBezTo>
                <a:cubicBezTo>
                  <a:pt x="34019" y="1406218"/>
                  <a:pt x="56698" y="1421338"/>
                  <a:pt x="79377" y="1428898"/>
                </a:cubicBezTo>
                <a:cubicBezTo>
                  <a:pt x="90717" y="1425118"/>
                  <a:pt x="101516" y="1416238"/>
                  <a:pt x="113396" y="1417558"/>
                </a:cubicBezTo>
                <a:cubicBezTo>
                  <a:pt x="137156" y="1420198"/>
                  <a:pt x="181434" y="1440238"/>
                  <a:pt x="181434" y="1440238"/>
                </a:cubicBezTo>
                <a:cubicBezTo>
                  <a:pt x="268222" y="1382378"/>
                  <a:pt x="164965" y="1438288"/>
                  <a:pt x="249472" y="1428898"/>
                </a:cubicBezTo>
                <a:cubicBezTo>
                  <a:pt x="273232" y="1426258"/>
                  <a:pt x="294318" y="1412016"/>
                  <a:pt x="317510" y="1406218"/>
                </a:cubicBezTo>
                <a:cubicBezTo>
                  <a:pt x="340536" y="1400461"/>
                  <a:pt x="374106" y="1393301"/>
                  <a:pt x="396887" y="1383537"/>
                </a:cubicBezTo>
                <a:cubicBezTo>
                  <a:pt x="412424" y="1376878"/>
                  <a:pt x="427751" y="1369554"/>
                  <a:pt x="442246" y="1360857"/>
                </a:cubicBezTo>
                <a:cubicBezTo>
                  <a:pt x="465619" y="1346833"/>
                  <a:pt x="484425" y="1324116"/>
                  <a:pt x="510284" y="1315496"/>
                </a:cubicBezTo>
                <a:lnTo>
                  <a:pt x="544303" y="1304156"/>
                </a:lnTo>
                <a:cubicBezTo>
                  <a:pt x="566615" y="1289280"/>
                  <a:pt x="584846" y="1280337"/>
                  <a:pt x="601001" y="1258795"/>
                </a:cubicBezTo>
                <a:cubicBezTo>
                  <a:pt x="677938" y="1156208"/>
                  <a:pt x="617025" y="1220090"/>
                  <a:pt x="669039" y="1168073"/>
                </a:cubicBezTo>
                <a:cubicBezTo>
                  <a:pt x="665259" y="1152953"/>
                  <a:pt x="665431" y="1136244"/>
                  <a:pt x="657699" y="1122712"/>
                </a:cubicBezTo>
                <a:cubicBezTo>
                  <a:pt x="648609" y="1106804"/>
                  <a:pt x="607647" y="1074005"/>
                  <a:pt x="589661" y="1066011"/>
                </a:cubicBezTo>
                <a:cubicBezTo>
                  <a:pt x="567815" y="1056301"/>
                  <a:pt x="544302" y="1050891"/>
                  <a:pt x="521623" y="1043331"/>
                </a:cubicBezTo>
                <a:lnTo>
                  <a:pt x="487604" y="1031990"/>
                </a:lnTo>
                <a:cubicBezTo>
                  <a:pt x="382751" y="1058207"/>
                  <a:pt x="486965" y="1045926"/>
                  <a:pt x="419567" y="1020650"/>
                </a:cubicBezTo>
                <a:cubicBezTo>
                  <a:pt x="409885" y="1017019"/>
                  <a:pt x="275804" y="998492"/>
                  <a:pt x="272151" y="997970"/>
                </a:cubicBezTo>
                <a:cubicBezTo>
                  <a:pt x="264591" y="990410"/>
                  <a:pt x="254253" y="984852"/>
                  <a:pt x="249472" y="975289"/>
                </a:cubicBezTo>
                <a:cubicBezTo>
                  <a:pt x="238781" y="953906"/>
                  <a:pt x="226793" y="907248"/>
                  <a:pt x="226793" y="907248"/>
                </a:cubicBezTo>
                <a:cubicBezTo>
                  <a:pt x="232021" y="870646"/>
                  <a:pt x="238169" y="793792"/>
                  <a:pt x="260812" y="759825"/>
                </a:cubicBezTo>
                <a:cubicBezTo>
                  <a:pt x="268372" y="748485"/>
                  <a:pt x="277956" y="738259"/>
                  <a:pt x="283491" y="725804"/>
                </a:cubicBezTo>
                <a:cubicBezTo>
                  <a:pt x="293200" y="703957"/>
                  <a:pt x="292909" y="677655"/>
                  <a:pt x="306170" y="657763"/>
                </a:cubicBezTo>
                <a:cubicBezTo>
                  <a:pt x="313730" y="646423"/>
                  <a:pt x="323314" y="636196"/>
                  <a:pt x="328849" y="623742"/>
                </a:cubicBezTo>
                <a:cubicBezTo>
                  <a:pt x="338558" y="601895"/>
                  <a:pt x="343969" y="578381"/>
                  <a:pt x="351529" y="555701"/>
                </a:cubicBezTo>
                <a:cubicBezTo>
                  <a:pt x="355309" y="544361"/>
                  <a:pt x="356237" y="531626"/>
                  <a:pt x="362868" y="521680"/>
                </a:cubicBezTo>
                <a:lnTo>
                  <a:pt x="385548" y="487660"/>
                </a:lnTo>
                <a:cubicBezTo>
                  <a:pt x="389328" y="476320"/>
                  <a:pt x="391082" y="464088"/>
                  <a:pt x="396887" y="453639"/>
                </a:cubicBezTo>
                <a:cubicBezTo>
                  <a:pt x="410124" y="429811"/>
                  <a:pt x="427126" y="408278"/>
                  <a:pt x="442246" y="385598"/>
                </a:cubicBezTo>
                <a:lnTo>
                  <a:pt x="464925" y="351577"/>
                </a:lnTo>
                <a:cubicBezTo>
                  <a:pt x="472939" y="339556"/>
                  <a:pt x="494123" y="302957"/>
                  <a:pt x="510284" y="294876"/>
                </a:cubicBezTo>
                <a:cubicBezTo>
                  <a:pt x="531666" y="284184"/>
                  <a:pt x="555642" y="279755"/>
                  <a:pt x="578321" y="272195"/>
                </a:cubicBezTo>
                <a:lnTo>
                  <a:pt x="612340" y="260855"/>
                </a:lnTo>
                <a:cubicBezTo>
                  <a:pt x="627460" y="264635"/>
                  <a:pt x="642114" y="272195"/>
                  <a:pt x="657699" y="272195"/>
                </a:cubicBezTo>
                <a:cubicBezTo>
                  <a:pt x="669652" y="272195"/>
                  <a:pt x="680050" y="263448"/>
                  <a:pt x="691718" y="260855"/>
                </a:cubicBezTo>
                <a:cubicBezTo>
                  <a:pt x="811461" y="234245"/>
                  <a:pt x="717193" y="263703"/>
                  <a:pt x="793775" y="238175"/>
                </a:cubicBezTo>
                <a:cubicBezTo>
                  <a:pt x="797555" y="226835"/>
                  <a:pt x="805114" y="216108"/>
                  <a:pt x="805114" y="204154"/>
                </a:cubicBezTo>
                <a:cubicBezTo>
                  <a:pt x="805114" y="154084"/>
                  <a:pt x="766512" y="85347"/>
                  <a:pt x="816454" y="45391"/>
                </a:cubicBezTo>
                <a:cubicBezTo>
                  <a:pt x="825788" y="37924"/>
                  <a:pt x="839133" y="37831"/>
                  <a:pt x="850473" y="34051"/>
                </a:cubicBezTo>
                <a:cubicBezTo>
                  <a:pt x="858033" y="26491"/>
                  <a:pt x="863984" y="16871"/>
                  <a:pt x="873152" y="11370"/>
                </a:cubicBezTo>
                <a:cubicBezTo>
                  <a:pt x="894043" y="-1165"/>
                  <a:pt x="900504" y="30"/>
                  <a:pt x="918511" y="30"/>
                </a:cubicBezTo>
                <a:lnTo>
                  <a:pt x="963869" y="11370"/>
                </a:lnTo>
              </a:path>
            </a:pathLst>
          </a:cu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>
            <a:hlinkClick r:id="rId5" action="ppaction://hlinksldjump"/>
          </p:cNvPr>
          <p:cNvSpPr/>
          <p:nvPr/>
        </p:nvSpPr>
        <p:spPr>
          <a:xfrm>
            <a:off x="5613120" y="3481449"/>
            <a:ext cx="1213342" cy="1701033"/>
          </a:xfrm>
          <a:custGeom>
            <a:avLst/>
            <a:gdLst>
              <a:gd name="connsiteX0" fmla="*/ 181435 w 1213342"/>
              <a:gd name="connsiteY0" fmla="*/ 215464 h 1701033"/>
              <a:gd name="connsiteX1" fmla="*/ 181435 w 1213342"/>
              <a:gd name="connsiteY1" fmla="*/ 215464 h 1701033"/>
              <a:gd name="connsiteX2" fmla="*/ 238133 w 1213342"/>
              <a:gd name="connsiteY2" fmla="*/ 136082 h 1701033"/>
              <a:gd name="connsiteX3" fmla="*/ 272152 w 1213342"/>
              <a:gd name="connsiteY3" fmla="*/ 124742 h 1701033"/>
              <a:gd name="connsiteX4" fmla="*/ 328850 w 1213342"/>
              <a:gd name="connsiteY4" fmla="*/ 79381 h 1701033"/>
              <a:gd name="connsiteX5" fmla="*/ 374208 w 1213342"/>
              <a:gd name="connsiteY5" fmla="*/ 22680 h 1701033"/>
              <a:gd name="connsiteX6" fmla="*/ 442246 w 1213342"/>
              <a:gd name="connsiteY6" fmla="*/ 0 h 1701033"/>
              <a:gd name="connsiteX7" fmla="*/ 589662 w 1213342"/>
              <a:gd name="connsiteY7" fmla="*/ 34020 h 1701033"/>
              <a:gd name="connsiteX8" fmla="*/ 623680 w 1213342"/>
              <a:gd name="connsiteY8" fmla="*/ 45360 h 1701033"/>
              <a:gd name="connsiteX9" fmla="*/ 646360 w 1213342"/>
              <a:gd name="connsiteY9" fmla="*/ 68041 h 1701033"/>
              <a:gd name="connsiteX10" fmla="*/ 669039 w 1213342"/>
              <a:gd name="connsiteY10" fmla="*/ 102062 h 1701033"/>
              <a:gd name="connsiteX11" fmla="*/ 703058 w 1213342"/>
              <a:gd name="connsiteY11" fmla="*/ 147422 h 1701033"/>
              <a:gd name="connsiteX12" fmla="*/ 714398 w 1213342"/>
              <a:gd name="connsiteY12" fmla="*/ 226804 h 1701033"/>
              <a:gd name="connsiteX13" fmla="*/ 737077 w 1213342"/>
              <a:gd name="connsiteY13" fmla="*/ 328866 h 1701033"/>
              <a:gd name="connsiteX14" fmla="*/ 748417 w 1213342"/>
              <a:gd name="connsiteY14" fmla="*/ 362887 h 1701033"/>
              <a:gd name="connsiteX15" fmla="*/ 782435 w 1213342"/>
              <a:gd name="connsiteY15" fmla="*/ 374227 h 1701033"/>
              <a:gd name="connsiteX16" fmla="*/ 805115 w 1213342"/>
              <a:gd name="connsiteY16" fmla="*/ 396907 h 1701033"/>
              <a:gd name="connsiteX17" fmla="*/ 873153 w 1213342"/>
              <a:gd name="connsiteY17" fmla="*/ 419588 h 1701033"/>
              <a:gd name="connsiteX18" fmla="*/ 907171 w 1213342"/>
              <a:gd name="connsiteY18" fmla="*/ 442268 h 1701033"/>
              <a:gd name="connsiteX19" fmla="*/ 975209 w 1213342"/>
              <a:gd name="connsiteY19" fmla="*/ 464949 h 1701033"/>
              <a:gd name="connsiteX20" fmla="*/ 1009228 w 1213342"/>
              <a:gd name="connsiteY20" fmla="*/ 487629 h 1701033"/>
              <a:gd name="connsiteX21" fmla="*/ 1054587 w 1213342"/>
              <a:gd name="connsiteY21" fmla="*/ 532990 h 1701033"/>
              <a:gd name="connsiteX22" fmla="*/ 1122625 w 1213342"/>
              <a:gd name="connsiteY22" fmla="*/ 578351 h 1701033"/>
              <a:gd name="connsiteX23" fmla="*/ 1156643 w 1213342"/>
              <a:gd name="connsiteY23" fmla="*/ 601031 h 1701033"/>
              <a:gd name="connsiteX24" fmla="*/ 1213342 w 1213342"/>
              <a:gd name="connsiteY24" fmla="*/ 657732 h 1701033"/>
              <a:gd name="connsiteX25" fmla="*/ 1202002 w 1213342"/>
              <a:gd name="connsiteY25" fmla="*/ 782475 h 1701033"/>
              <a:gd name="connsiteX26" fmla="*/ 1190662 w 1213342"/>
              <a:gd name="connsiteY26" fmla="*/ 861856 h 1701033"/>
              <a:gd name="connsiteX27" fmla="*/ 1179323 w 1213342"/>
              <a:gd name="connsiteY27" fmla="*/ 1020620 h 1701033"/>
              <a:gd name="connsiteX28" fmla="*/ 1156643 w 1213342"/>
              <a:gd name="connsiteY28" fmla="*/ 1134022 h 1701033"/>
              <a:gd name="connsiteX29" fmla="*/ 1145304 w 1213342"/>
              <a:gd name="connsiteY29" fmla="*/ 1190723 h 1701033"/>
              <a:gd name="connsiteX30" fmla="*/ 1122625 w 1213342"/>
              <a:gd name="connsiteY30" fmla="*/ 1270105 h 1701033"/>
              <a:gd name="connsiteX31" fmla="*/ 1111285 w 1213342"/>
              <a:gd name="connsiteY31" fmla="*/ 1326806 h 1701033"/>
              <a:gd name="connsiteX32" fmla="*/ 1122625 w 1213342"/>
              <a:gd name="connsiteY32" fmla="*/ 1428868 h 1701033"/>
              <a:gd name="connsiteX33" fmla="*/ 1099945 w 1213342"/>
              <a:gd name="connsiteY33" fmla="*/ 1553610 h 1701033"/>
              <a:gd name="connsiteX34" fmla="*/ 1031907 w 1213342"/>
              <a:gd name="connsiteY34" fmla="*/ 1610311 h 1701033"/>
              <a:gd name="connsiteX35" fmla="*/ 1009228 w 1213342"/>
              <a:gd name="connsiteY35" fmla="*/ 1632992 h 1701033"/>
              <a:gd name="connsiteX36" fmla="*/ 975209 w 1213342"/>
              <a:gd name="connsiteY36" fmla="*/ 1644332 h 1701033"/>
              <a:gd name="connsiteX37" fmla="*/ 861813 w 1213342"/>
              <a:gd name="connsiteY37" fmla="*/ 1667012 h 1701033"/>
              <a:gd name="connsiteX38" fmla="*/ 759756 w 1213342"/>
              <a:gd name="connsiteY38" fmla="*/ 1689693 h 1701033"/>
              <a:gd name="connsiteX39" fmla="*/ 669039 w 1213342"/>
              <a:gd name="connsiteY39" fmla="*/ 1678353 h 1701033"/>
              <a:gd name="connsiteX40" fmla="*/ 623680 w 1213342"/>
              <a:gd name="connsiteY40" fmla="*/ 1667012 h 1701033"/>
              <a:gd name="connsiteX41" fmla="*/ 544303 w 1213342"/>
              <a:gd name="connsiteY41" fmla="*/ 1678353 h 1701033"/>
              <a:gd name="connsiteX42" fmla="*/ 351529 w 1213342"/>
              <a:gd name="connsiteY42" fmla="*/ 1701033 h 1701033"/>
              <a:gd name="connsiteX43" fmla="*/ 283491 w 1213342"/>
              <a:gd name="connsiteY43" fmla="*/ 1689693 h 1701033"/>
              <a:gd name="connsiteX44" fmla="*/ 226793 w 1213342"/>
              <a:gd name="connsiteY44" fmla="*/ 1632992 h 1701033"/>
              <a:gd name="connsiteX45" fmla="*/ 204114 w 1213342"/>
              <a:gd name="connsiteY45" fmla="*/ 1610311 h 1701033"/>
              <a:gd name="connsiteX46" fmla="*/ 181435 w 1213342"/>
              <a:gd name="connsiteY46" fmla="*/ 1530930 h 1701033"/>
              <a:gd name="connsiteX47" fmla="*/ 102057 w 1213342"/>
              <a:gd name="connsiteY47" fmla="*/ 1428868 h 1701033"/>
              <a:gd name="connsiteX48" fmla="*/ 68038 w 1213342"/>
              <a:gd name="connsiteY48" fmla="*/ 1360826 h 1701033"/>
              <a:gd name="connsiteX49" fmla="*/ 22680 w 1213342"/>
              <a:gd name="connsiteY49" fmla="*/ 1304125 h 1701033"/>
              <a:gd name="connsiteX50" fmla="*/ 0 w 1213342"/>
              <a:gd name="connsiteY50" fmla="*/ 1202063 h 1701033"/>
              <a:gd name="connsiteX51" fmla="*/ 11340 w 1213342"/>
              <a:gd name="connsiteY51" fmla="*/ 1156702 h 1701033"/>
              <a:gd name="connsiteX52" fmla="*/ 22680 w 1213342"/>
              <a:gd name="connsiteY52" fmla="*/ 907217 h 1701033"/>
              <a:gd name="connsiteX53" fmla="*/ 34019 w 1213342"/>
              <a:gd name="connsiteY53" fmla="*/ 839176 h 1701033"/>
              <a:gd name="connsiteX54" fmla="*/ 68038 w 1213342"/>
              <a:gd name="connsiteY54" fmla="*/ 725774 h 1701033"/>
              <a:gd name="connsiteX55" fmla="*/ 79378 w 1213342"/>
              <a:gd name="connsiteY55" fmla="*/ 691753 h 1701033"/>
              <a:gd name="connsiteX56" fmla="*/ 90718 w 1213342"/>
              <a:gd name="connsiteY56" fmla="*/ 657732 h 1701033"/>
              <a:gd name="connsiteX57" fmla="*/ 113397 w 1213342"/>
              <a:gd name="connsiteY57" fmla="*/ 623712 h 1701033"/>
              <a:gd name="connsiteX58" fmla="*/ 136076 w 1213342"/>
              <a:gd name="connsiteY58" fmla="*/ 487629 h 1701033"/>
              <a:gd name="connsiteX59" fmla="*/ 158755 w 1213342"/>
              <a:gd name="connsiteY59" fmla="*/ 396907 h 1701033"/>
              <a:gd name="connsiteX60" fmla="*/ 181435 w 1213342"/>
              <a:gd name="connsiteY60" fmla="*/ 192783 h 1701033"/>
              <a:gd name="connsiteX61" fmla="*/ 192774 w 1213342"/>
              <a:gd name="connsiteY61" fmla="*/ 158763 h 1701033"/>
              <a:gd name="connsiteX62" fmla="*/ 215454 w 1213342"/>
              <a:gd name="connsiteY62" fmla="*/ 124742 h 1701033"/>
              <a:gd name="connsiteX63" fmla="*/ 215454 w 1213342"/>
              <a:gd name="connsiteY63" fmla="*/ 124742 h 170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213342" h="1701033">
                <a:moveTo>
                  <a:pt x="181435" y="215464"/>
                </a:moveTo>
                <a:lnTo>
                  <a:pt x="181435" y="215464"/>
                </a:lnTo>
                <a:cubicBezTo>
                  <a:pt x="200334" y="189003"/>
                  <a:pt x="215141" y="159076"/>
                  <a:pt x="238133" y="136082"/>
                </a:cubicBezTo>
                <a:cubicBezTo>
                  <a:pt x="246585" y="127630"/>
                  <a:pt x="261461" y="130088"/>
                  <a:pt x="272152" y="124742"/>
                </a:cubicBezTo>
                <a:cubicBezTo>
                  <a:pt x="300764" y="110436"/>
                  <a:pt x="307755" y="100478"/>
                  <a:pt x="328850" y="79381"/>
                </a:cubicBezTo>
                <a:cubicBezTo>
                  <a:pt x="341146" y="42491"/>
                  <a:pt x="334067" y="40521"/>
                  <a:pt x="374208" y="22680"/>
                </a:cubicBezTo>
                <a:cubicBezTo>
                  <a:pt x="396054" y="12970"/>
                  <a:pt x="442246" y="0"/>
                  <a:pt x="442246" y="0"/>
                </a:cubicBezTo>
                <a:cubicBezTo>
                  <a:pt x="545288" y="14721"/>
                  <a:pt x="496269" y="2888"/>
                  <a:pt x="589662" y="34020"/>
                </a:cubicBezTo>
                <a:lnTo>
                  <a:pt x="623680" y="45360"/>
                </a:lnTo>
                <a:cubicBezTo>
                  <a:pt x="631240" y="52920"/>
                  <a:pt x="639681" y="59692"/>
                  <a:pt x="646360" y="68041"/>
                </a:cubicBezTo>
                <a:cubicBezTo>
                  <a:pt x="654874" y="78684"/>
                  <a:pt x="661118" y="90971"/>
                  <a:pt x="669039" y="102062"/>
                </a:cubicBezTo>
                <a:cubicBezTo>
                  <a:pt x="680024" y="117442"/>
                  <a:pt x="691718" y="132302"/>
                  <a:pt x="703058" y="147422"/>
                </a:cubicBezTo>
                <a:cubicBezTo>
                  <a:pt x="706838" y="173883"/>
                  <a:pt x="710004" y="200438"/>
                  <a:pt x="714398" y="226804"/>
                </a:cubicBezTo>
                <a:cubicBezTo>
                  <a:pt x="719076" y="254875"/>
                  <a:pt x="728920" y="300315"/>
                  <a:pt x="737077" y="328866"/>
                </a:cubicBezTo>
                <a:cubicBezTo>
                  <a:pt x="740361" y="340360"/>
                  <a:pt x="739965" y="354434"/>
                  <a:pt x="748417" y="362887"/>
                </a:cubicBezTo>
                <a:cubicBezTo>
                  <a:pt x="756869" y="371339"/>
                  <a:pt x="771096" y="370447"/>
                  <a:pt x="782435" y="374227"/>
                </a:cubicBezTo>
                <a:cubicBezTo>
                  <a:pt x="789995" y="381787"/>
                  <a:pt x="795552" y="392125"/>
                  <a:pt x="805115" y="396907"/>
                </a:cubicBezTo>
                <a:cubicBezTo>
                  <a:pt x="826497" y="407599"/>
                  <a:pt x="873153" y="419588"/>
                  <a:pt x="873153" y="419588"/>
                </a:cubicBezTo>
                <a:cubicBezTo>
                  <a:pt x="884492" y="427148"/>
                  <a:pt x="894717" y="436733"/>
                  <a:pt x="907171" y="442268"/>
                </a:cubicBezTo>
                <a:cubicBezTo>
                  <a:pt x="929017" y="451978"/>
                  <a:pt x="955318" y="451688"/>
                  <a:pt x="975209" y="464949"/>
                </a:cubicBezTo>
                <a:cubicBezTo>
                  <a:pt x="986549" y="472509"/>
                  <a:pt x="998880" y="478759"/>
                  <a:pt x="1009228" y="487629"/>
                </a:cubicBezTo>
                <a:cubicBezTo>
                  <a:pt x="1025463" y="501545"/>
                  <a:pt x="1036796" y="521128"/>
                  <a:pt x="1054587" y="532990"/>
                </a:cubicBezTo>
                <a:lnTo>
                  <a:pt x="1122625" y="578351"/>
                </a:lnTo>
                <a:cubicBezTo>
                  <a:pt x="1133964" y="585911"/>
                  <a:pt x="1147006" y="591394"/>
                  <a:pt x="1156643" y="601031"/>
                </a:cubicBezTo>
                <a:lnTo>
                  <a:pt x="1213342" y="657732"/>
                </a:lnTo>
                <a:cubicBezTo>
                  <a:pt x="1209562" y="699313"/>
                  <a:pt x="1206613" y="740978"/>
                  <a:pt x="1202002" y="782475"/>
                </a:cubicBezTo>
                <a:cubicBezTo>
                  <a:pt x="1199050" y="809040"/>
                  <a:pt x="1193196" y="835247"/>
                  <a:pt x="1190662" y="861856"/>
                </a:cubicBezTo>
                <a:cubicBezTo>
                  <a:pt x="1185632" y="914673"/>
                  <a:pt x="1184602" y="967827"/>
                  <a:pt x="1179323" y="1020620"/>
                </a:cubicBezTo>
                <a:cubicBezTo>
                  <a:pt x="1173263" y="1081227"/>
                  <a:pt x="1168244" y="1081814"/>
                  <a:pt x="1156643" y="1134022"/>
                </a:cubicBezTo>
                <a:cubicBezTo>
                  <a:pt x="1152462" y="1152838"/>
                  <a:pt x="1149485" y="1171907"/>
                  <a:pt x="1145304" y="1190723"/>
                </a:cubicBezTo>
                <a:cubicBezTo>
                  <a:pt x="1102895" y="1381575"/>
                  <a:pt x="1160497" y="1118606"/>
                  <a:pt x="1122625" y="1270105"/>
                </a:cubicBezTo>
                <a:cubicBezTo>
                  <a:pt x="1117951" y="1288804"/>
                  <a:pt x="1115065" y="1307906"/>
                  <a:pt x="1111285" y="1326806"/>
                </a:cubicBezTo>
                <a:cubicBezTo>
                  <a:pt x="1115065" y="1360827"/>
                  <a:pt x="1122625" y="1394638"/>
                  <a:pt x="1122625" y="1428868"/>
                </a:cubicBezTo>
                <a:cubicBezTo>
                  <a:pt x="1122625" y="1431995"/>
                  <a:pt x="1115892" y="1529688"/>
                  <a:pt x="1099945" y="1553610"/>
                </a:cubicBezTo>
                <a:cubicBezTo>
                  <a:pt x="1076854" y="1588248"/>
                  <a:pt x="1061793" y="1586401"/>
                  <a:pt x="1031907" y="1610311"/>
                </a:cubicBezTo>
                <a:cubicBezTo>
                  <a:pt x="1023559" y="1616990"/>
                  <a:pt x="1018396" y="1627491"/>
                  <a:pt x="1009228" y="1632992"/>
                </a:cubicBezTo>
                <a:cubicBezTo>
                  <a:pt x="998978" y="1639142"/>
                  <a:pt x="986856" y="1641644"/>
                  <a:pt x="975209" y="1644332"/>
                </a:cubicBezTo>
                <a:cubicBezTo>
                  <a:pt x="937649" y="1653000"/>
                  <a:pt x="899209" y="1657662"/>
                  <a:pt x="861813" y="1667012"/>
                </a:cubicBezTo>
                <a:cubicBezTo>
                  <a:pt x="797756" y="1683028"/>
                  <a:pt x="831736" y="1675296"/>
                  <a:pt x="759756" y="1689693"/>
                </a:cubicBezTo>
                <a:cubicBezTo>
                  <a:pt x="729517" y="1685913"/>
                  <a:pt x="699099" y="1683363"/>
                  <a:pt x="669039" y="1678353"/>
                </a:cubicBezTo>
                <a:cubicBezTo>
                  <a:pt x="653666" y="1675791"/>
                  <a:pt x="639265" y="1667012"/>
                  <a:pt x="623680" y="1667012"/>
                </a:cubicBezTo>
                <a:cubicBezTo>
                  <a:pt x="596952" y="1667012"/>
                  <a:pt x="570848" y="1675230"/>
                  <a:pt x="544303" y="1678353"/>
                </a:cubicBezTo>
                <a:cubicBezTo>
                  <a:pt x="306262" y="1706360"/>
                  <a:pt x="537501" y="1674465"/>
                  <a:pt x="351529" y="1701033"/>
                </a:cubicBezTo>
                <a:cubicBezTo>
                  <a:pt x="328850" y="1697253"/>
                  <a:pt x="303676" y="1700703"/>
                  <a:pt x="283491" y="1689693"/>
                </a:cubicBezTo>
                <a:cubicBezTo>
                  <a:pt x="260027" y="1676894"/>
                  <a:pt x="245692" y="1651892"/>
                  <a:pt x="226793" y="1632992"/>
                </a:cubicBezTo>
                <a:lnTo>
                  <a:pt x="204114" y="1610311"/>
                </a:lnTo>
                <a:cubicBezTo>
                  <a:pt x="201446" y="1599639"/>
                  <a:pt x="188828" y="1544238"/>
                  <a:pt x="181435" y="1530930"/>
                </a:cubicBezTo>
                <a:cubicBezTo>
                  <a:pt x="124111" y="1427741"/>
                  <a:pt x="157156" y="1494991"/>
                  <a:pt x="102057" y="1428868"/>
                </a:cubicBezTo>
                <a:cubicBezTo>
                  <a:pt x="61437" y="1380121"/>
                  <a:pt x="93608" y="1411968"/>
                  <a:pt x="68038" y="1360826"/>
                </a:cubicBezTo>
                <a:cubicBezTo>
                  <a:pt x="53734" y="1332217"/>
                  <a:pt x="43773" y="1325220"/>
                  <a:pt x="22680" y="1304125"/>
                </a:cubicBezTo>
                <a:cubicBezTo>
                  <a:pt x="10986" y="1269042"/>
                  <a:pt x="0" y="1241981"/>
                  <a:pt x="0" y="1202063"/>
                </a:cubicBezTo>
                <a:cubicBezTo>
                  <a:pt x="0" y="1186477"/>
                  <a:pt x="7560" y="1171822"/>
                  <a:pt x="11340" y="1156702"/>
                </a:cubicBezTo>
                <a:cubicBezTo>
                  <a:pt x="15120" y="1073540"/>
                  <a:pt x="16749" y="990253"/>
                  <a:pt x="22680" y="907217"/>
                </a:cubicBezTo>
                <a:cubicBezTo>
                  <a:pt x="24318" y="884282"/>
                  <a:pt x="29510" y="861723"/>
                  <a:pt x="34019" y="839176"/>
                </a:cubicBezTo>
                <a:cubicBezTo>
                  <a:pt x="42587" y="796335"/>
                  <a:pt x="53577" y="769159"/>
                  <a:pt x="68038" y="725774"/>
                </a:cubicBezTo>
                <a:lnTo>
                  <a:pt x="79378" y="691753"/>
                </a:lnTo>
                <a:cubicBezTo>
                  <a:pt x="83158" y="680413"/>
                  <a:pt x="84087" y="667678"/>
                  <a:pt x="90718" y="657732"/>
                </a:cubicBezTo>
                <a:lnTo>
                  <a:pt x="113397" y="623712"/>
                </a:lnTo>
                <a:cubicBezTo>
                  <a:pt x="145704" y="494470"/>
                  <a:pt x="96254" y="700022"/>
                  <a:pt x="136076" y="487629"/>
                </a:cubicBezTo>
                <a:cubicBezTo>
                  <a:pt x="141820" y="456992"/>
                  <a:pt x="158755" y="396907"/>
                  <a:pt x="158755" y="396907"/>
                </a:cubicBezTo>
                <a:cubicBezTo>
                  <a:pt x="166315" y="328866"/>
                  <a:pt x="159788" y="257730"/>
                  <a:pt x="181435" y="192783"/>
                </a:cubicBezTo>
                <a:cubicBezTo>
                  <a:pt x="185215" y="181443"/>
                  <a:pt x="186624" y="169013"/>
                  <a:pt x="192774" y="158763"/>
                </a:cubicBezTo>
                <a:cubicBezTo>
                  <a:pt x="218127" y="116506"/>
                  <a:pt x="215454" y="152750"/>
                  <a:pt x="215454" y="124742"/>
                </a:cubicBezTo>
                <a:lnTo>
                  <a:pt x="215454" y="124742"/>
                </a:lnTo>
              </a:path>
            </a:pathLst>
          </a:cu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>
            <a:hlinkClick r:id="rId4" action="ppaction://hlinksldjump"/>
          </p:cNvPr>
          <p:cNvSpPr/>
          <p:nvPr/>
        </p:nvSpPr>
        <p:spPr>
          <a:xfrm>
            <a:off x="5363648" y="1542204"/>
            <a:ext cx="1383436" cy="2324812"/>
          </a:xfrm>
          <a:custGeom>
            <a:avLst/>
            <a:gdLst>
              <a:gd name="connsiteX0" fmla="*/ 0 w 1383436"/>
              <a:gd name="connsiteY0" fmla="*/ 1508316 h 2324812"/>
              <a:gd name="connsiteX1" fmla="*/ 0 w 1383436"/>
              <a:gd name="connsiteY1" fmla="*/ 1508316 h 2324812"/>
              <a:gd name="connsiteX2" fmla="*/ 170095 w 1383436"/>
              <a:gd name="connsiteY2" fmla="*/ 1417594 h 2324812"/>
              <a:gd name="connsiteX3" fmla="*/ 204114 w 1383436"/>
              <a:gd name="connsiteY3" fmla="*/ 1394914 h 2324812"/>
              <a:gd name="connsiteX4" fmla="*/ 226793 w 1383436"/>
              <a:gd name="connsiteY4" fmla="*/ 1360893 h 2324812"/>
              <a:gd name="connsiteX5" fmla="*/ 272152 w 1383436"/>
              <a:gd name="connsiteY5" fmla="*/ 1236151 h 2324812"/>
              <a:gd name="connsiteX6" fmla="*/ 283491 w 1383436"/>
              <a:gd name="connsiteY6" fmla="*/ 1202130 h 2324812"/>
              <a:gd name="connsiteX7" fmla="*/ 272152 w 1383436"/>
              <a:gd name="connsiteY7" fmla="*/ 1145429 h 2324812"/>
              <a:gd name="connsiteX8" fmla="*/ 306171 w 1383436"/>
              <a:gd name="connsiteY8" fmla="*/ 929965 h 2324812"/>
              <a:gd name="connsiteX9" fmla="*/ 317510 w 1383436"/>
              <a:gd name="connsiteY9" fmla="*/ 895944 h 2324812"/>
              <a:gd name="connsiteX10" fmla="*/ 340190 w 1383436"/>
              <a:gd name="connsiteY10" fmla="*/ 861923 h 2324812"/>
              <a:gd name="connsiteX11" fmla="*/ 374208 w 1383436"/>
              <a:gd name="connsiteY11" fmla="*/ 793882 h 2324812"/>
              <a:gd name="connsiteX12" fmla="*/ 385548 w 1383436"/>
              <a:gd name="connsiteY12" fmla="*/ 759861 h 2324812"/>
              <a:gd name="connsiteX13" fmla="*/ 408227 w 1383436"/>
              <a:gd name="connsiteY13" fmla="*/ 725841 h 2324812"/>
              <a:gd name="connsiteX14" fmla="*/ 419567 w 1383436"/>
              <a:gd name="connsiteY14" fmla="*/ 691820 h 2324812"/>
              <a:gd name="connsiteX15" fmla="*/ 442246 w 1383436"/>
              <a:gd name="connsiteY15" fmla="*/ 657799 h 2324812"/>
              <a:gd name="connsiteX16" fmla="*/ 453586 w 1383436"/>
              <a:gd name="connsiteY16" fmla="*/ 623779 h 2324812"/>
              <a:gd name="connsiteX17" fmla="*/ 476265 w 1383436"/>
              <a:gd name="connsiteY17" fmla="*/ 601098 h 2324812"/>
              <a:gd name="connsiteX18" fmla="*/ 498944 w 1383436"/>
              <a:gd name="connsiteY18" fmla="*/ 567078 h 2324812"/>
              <a:gd name="connsiteX19" fmla="*/ 510284 w 1383436"/>
              <a:gd name="connsiteY19" fmla="*/ 521717 h 2324812"/>
              <a:gd name="connsiteX20" fmla="*/ 521624 w 1383436"/>
              <a:gd name="connsiteY20" fmla="*/ 487696 h 2324812"/>
              <a:gd name="connsiteX21" fmla="*/ 487605 w 1383436"/>
              <a:gd name="connsiteY21" fmla="*/ 362954 h 2324812"/>
              <a:gd name="connsiteX22" fmla="*/ 464926 w 1383436"/>
              <a:gd name="connsiteY22" fmla="*/ 340273 h 2324812"/>
              <a:gd name="connsiteX23" fmla="*/ 419567 w 1383436"/>
              <a:gd name="connsiteY23" fmla="*/ 272232 h 2324812"/>
              <a:gd name="connsiteX24" fmla="*/ 396888 w 1383436"/>
              <a:gd name="connsiteY24" fmla="*/ 204190 h 2324812"/>
              <a:gd name="connsiteX25" fmla="*/ 408227 w 1383436"/>
              <a:gd name="connsiteY25" fmla="*/ 124809 h 2324812"/>
              <a:gd name="connsiteX26" fmla="*/ 442246 w 1383436"/>
              <a:gd name="connsiteY26" fmla="*/ 56767 h 2324812"/>
              <a:gd name="connsiteX27" fmla="*/ 464926 w 1383436"/>
              <a:gd name="connsiteY27" fmla="*/ 34087 h 2324812"/>
              <a:gd name="connsiteX28" fmla="*/ 498944 w 1383436"/>
              <a:gd name="connsiteY28" fmla="*/ 11407 h 2324812"/>
              <a:gd name="connsiteX29" fmla="*/ 532963 w 1383436"/>
              <a:gd name="connsiteY29" fmla="*/ 66 h 2324812"/>
              <a:gd name="connsiteX30" fmla="*/ 601001 w 1383436"/>
              <a:gd name="connsiteY30" fmla="*/ 11407 h 2324812"/>
              <a:gd name="connsiteX31" fmla="*/ 635020 w 1383436"/>
              <a:gd name="connsiteY31" fmla="*/ 66 h 2324812"/>
              <a:gd name="connsiteX32" fmla="*/ 759756 w 1383436"/>
              <a:gd name="connsiteY32" fmla="*/ 34087 h 2324812"/>
              <a:gd name="connsiteX33" fmla="*/ 793775 w 1383436"/>
              <a:gd name="connsiteY33" fmla="*/ 22747 h 2324812"/>
              <a:gd name="connsiteX34" fmla="*/ 929851 w 1383436"/>
              <a:gd name="connsiteY34" fmla="*/ 22747 h 2324812"/>
              <a:gd name="connsiteX35" fmla="*/ 1031907 w 1383436"/>
              <a:gd name="connsiteY35" fmla="*/ 34087 h 2324812"/>
              <a:gd name="connsiteX36" fmla="*/ 1065926 w 1383436"/>
              <a:gd name="connsiteY36" fmla="*/ 22747 h 2324812"/>
              <a:gd name="connsiteX37" fmla="*/ 1202002 w 1383436"/>
              <a:gd name="connsiteY37" fmla="*/ 45427 h 2324812"/>
              <a:gd name="connsiteX38" fmla="*/ 1236021 w 1383436"/>
              <a:gd name="connsiteY38" fmla="*/ 56767 h 2324812"/>
              <a:gd name="connsiteX39" fmla="*/ 1338078 w 1383436"/>
              <a:gd name="connsiteY39" fmla="*/ 79448 h 2324812"/>
              <a:gd name="connsiteX40" fmla="*/ 1360757 w 1383436"/>
              <a:gd name="connsiteY40" fmla="*/ 170170 h 2324812"/>
              <a:gd name="connsiteX41" fmla="*/ 1372097 w 1383436"/>
              <a:gd name="connsiteY41" fmla="*/ 204190 h 2324812"/>
              <a:gd name="connsiteX42" fmla="*/ 1383436 w 1383436"/>
              <a:gd name="connsiteY42" fmla="*/ 260891 h 2324812"/>
              <a:gd name="connsiteX43" fmla="*/ 1372097 w 1383436"/>
              <a:gd name="connsiteY43" fmla="*/ 714500 h 2324812"/>
              <a:gd name="connsiteX44" fmla="*/ 1360757 w 1383436"/>
              <a:gd name="connsiteY44" fmla="*/ 782542 h 2324812"/>
              <a:gd name="connsiteX45" fmla="*/ 1338078 w 1383436"/>
              <a:gd name="connsiteY45" fmla="*/ 986666 h 2324812"/>
              <a:gd name="connsiteX46" fmla="*/ 1326738 w 1383436"/>
              <a:gd name="connsiteY46" fmla="*/ 1066047 h 2324812"/>
              <a:gd name="connsiteX47" fmla="*/ 1315398 w 1383436"/>
              <a:gd name="connsiteY47" fmla="*/ 1100068 h 2324812"/>
              <a:gd name="connsiteX48" fmla="*/ 1304059 w 1383436"/>
              <a:gd name="connsiteY48" fmla="*/ 1156769 h 2324812"/>
              <a:gd name="connsiteX49" fmla="*/ 1292719 w 1383436"/>
              <a:gd name="connsiteY49" fmla="*/ 1202130 h 2324812"/>
              <a:gd name="connsiteX50" fmla="*/ 1270040 w 1383436"/>
              <a:gd name="connsiteY50" fmla="*/ 1326872 h 2324812"/>
              <a:gd name="connsiteX51" fmla="*/ 1270040 w 1383436"/>
              <a:gd name="connsiteY51" fmla="*/ 2177389 h 2324812"/>
              <a:gd name="connsiteX52" fmla="*/ 1224681 w 1383436"/>
              <a:gd name="connsiteY52" fmla="*/ 2324812 h 2324812"/>
              <a:gd name="connsiteX53" fmla="*/ 1167983 w 1383436"/>
              <a:gd name="connsiteY53" fmla="*/ 2313472 h 2324812"/>
              <a:gd name="connsiteX54" fmla="*/ 1133964 w 1383436"/>
              <a:gd name="connsiteY54" fmla="*/ 2290791 h 2324812"/>
              <a:gd name="connsiteX55" fmla="*/ 1054587 w 1383436"/>
              <a:gd name="connsiteY55" fmla="*/ 2200070 h 2324812"/>
              <a:gd name="connsiteX56" fmla="*/ 1043247 w 1383436"/>
              <a:gd name="connsiteY56" fmla="*/ 2120688 h 2324812"/>
              <a:gd name="connsiteX57" fmla="*/ 1031907 w 1383436"/>
              <a:gd name="connsiteY57" fmla="*/ 2018626 h 2324812"/>
              <a:gd name="connsiteX58" fmla="*/ 1009228 w 1383436"/>
              <a:gd name="connsiteY58" fmla="*/ 1984605 h 2324812"/>
              <a:gd name="connsiteX59" fmla="*/ 918511 w 1383436"/>
              <a:gd name="connsiteY59" fmla="*/ 1905224 h 2324812"/>
              <a:gd name="connsiteX60" fmla="*/ 873152 w 1383436"/>
              <a:gd name="connsiteY60" fmla="*/ 1848523 h 2324812"/>
              <a:gd name="connsiteX61" fmla="*/ 850473 w 1383436"/>
              <a:gd name="connsiteY61" fmla="*/ 1814502 h 2324812"/>
              <a:gd name="connsiteX62" fmla="*/ 782435 w 1383436"/>
              <a:gd name="connsiteY62" fmla="*/ 1780481 h 2324812"/>
              <a:gd name="connsiteX63" fmla="*/ 646360 w 1383436"/>
              <a:gd name="connsiteY63" fmla="*/ 1814502 h 2324812"/>
              <a:gd name="connsiteX64" fmla="*/ 612341 w 1383436"/>
              <a:gd name="connsiteY64" fmla="*/ 1825842 h 2324812"/>
              <a:gd name="connsiteX65" fmla="*/ 544303 w 1383436"/>
              <a:gd name="connsiteY65" fmla="*/ 1859863 h 2324812"/>
              <a:gd name="connsiteX66" fmla="*/ 487605 w 1383436"/>
              <a:gd name="connsiteY66" fmla="*/ 1905224 h 2324812"/>
              <a:gd name="connsiteX67" fmla="*/ 442246 w 1383436"/>
              <a:gd name="connsiteY67" fmla="*/ 1961925 h 2324812"/>
              <a:gd name="connsiteX68" fmla="*/ 430907 w 1383436"/>
              <a:gd name="connsiteY68" fmla="*/ 1995946 h 2324812"/>
              <a:gd name="connsiteX69" fmla="*/ 408227 w 1383436"/>
              <a:gd name="connsiteY69" fmla="*/ 1973265 h 2324812"/>
              <a:gd name="connsiteX70" fmla="*/ 340190 w 1383436"/>
              <a:gd name="connsiteY70" fmla="*/ 1950585 h 2324812"/>
              <a:gd name="connsiteX71" fmla="*/ 283491 w 1383436"/>
              <a:gd name="connsiteY71" fmla="*/ 1905224 h 2324812"/>
              <a:gd name="connsiteX72" fmla="*/ 226793 w 1383436"/>
              <a:gd name="connsiteY72" fmla="*/ 1859863 h 2324812"/>
              <a:gd name="connsiteX73" fmla="*/ 215454 w 1383436"/>
              <a:gd name="connsiteY73" fmla="*/ 1825842 h 2324812"/>
              <a:gd name="connsiteX74" fmla="*/ 136076 w 1383436"/>
              <a:gd name="connsiteY74" fmla="*/ 1769141 h 2324812"/>
              <a:gd name="connsiteX75" fmla="*/ 68038 w 1383436"/>
              <a:gd name="connsiteY75" fmla="*/ 1689760 h 2324812"/>
              <a:gd name="connsiteX76" fmla="*/ 45359 w 1383436"/>
              <a:gd name="connsiteY76" fmla="*/ 1667079 h 2324812"/>
              <a:gd name="connsiteX77" fmla="*/ 34019 w 1383436"/>
              <a:gd name="connsiteY77" fmla="*/ 1587698 h 2324812"/>
              <a:gd name="connsiteX78" fmla="*/ 34019 w 1383436"/>
              <a:gd name="connsiteY78" fmla="*/ 1587698 h 2324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1383436" h="2324812">
                <a:moveTo>
                  <a:pt x="0" y="1508316"/>
                </a:moveTo>
                <a:lnTo>
                  <a:pt x="0" y="1508316"/>
                </a:lnTo>
                <a:cubicBezTo>
                  <a:pt x="56698" y="1478075"/>
                  <a:pt x="113923" y="1448802"/>
                  <a:pt x="170095" y="1417594"/>
                </a:cubicBezTo>
                <a:cubicBezTo>
                  <a:pt x="182009" y="1410975"/>
                  <a:pt x="194477" y="1404551"/>
                  <a:pt x="204114" y="1394914"/>
                </a:cubicBezTo>
                <a:cubicBezTo>
                  <a:pt x="213751" y="1385277"/>
                  <a:pt x="220698" y="1373083"/>
                  <a:pt x="226793" y="1360893"/>
                </a:cubicBezTo>
                <a:cubicBezTo>
                  <a:pt x="242569" y="1329340"/>
                  <a:pt x="261570" y="1267899"/>
                  <a:pt x="272152" y="1236151"/>
                </a:cubicBezTo>
                <a:lnTo>
                  <a:pt x="283491" y="1202130"/>
                </a:lnTo>
                <a:cubicBezTo>
                  <a:pt x="279711" y="1183230"/>
                  <a:pt x="272152" y="1164704"/>
                  <a:pt x="272152" y="1145429"/>
                </a:cubicBezTo>
                <a:cubicBezTo>
                  <a:pt x="272152" y="1013680"/>
                  <a:pt x="274295" y="1025597"/>
                  <a:pt x="306171" y="929965"/>
                </a:cubicBezTo>
                <a:cubicBezTo>
                  <a:pt x="309951" y="918625"/>
                  <a:pt x="310879" y="905890"/>
                  <a:pt x="317510" y="895944"/>
                </a:cubicBezTo>
                <a:lnTo>
                  <a:pt x="340190" y="861923"/>
                </a:lnTo>
                <a:cubicBezTo>
                  <a:pt x="368690" y="776417"/>
                  <a:pt x="330246" y="881811"/>
                  <a:pt x="374208" y="793882"/>
                </a:cubicBezTo>
                <a:cubicBezTo>
                  <a:pt x="379554" y="783190"/>
                  <a:pt x="380202" y="770553"/>
                  <a:pt x="385548" y="759861"/>
                </a:cubicBezTo>
                <a:cubicBezTo>
                  <a:pt x="391643" y="747671"/>
                  <a:pt x="402132" y="738031"/>
                  <a:pt x="408227" y="725841"/>
                </a:cubicBezTo>
                <a:cubicBezTo>
                  <a:pt x="413573" y="715149"/>
                  <a:pt x="414221" y="702512"/>
                  <a:pt x="419567" y="691820"/>
                </a:cubicBezTo>
                <a:cubicBezTo>
                  <a:pt x="425662" y="679630"/>
                  <a:pt x="436151" y="669989"/>
                  <a:pt x="442246" y="657799"/>
                </a:cubicBezTo>
                <a:cubicBezTo>
                  <a:pt x="447592" y="647107"/>
                  <a:pt x="447436" y="634029"/>
                  <a:pt x="453586" y="623779"/>
                </a:cubicBezTo>
                <a:cubicBezTo>
                  <a:pt x="459087" y="614611"/>
                  <a:pt x="469586" y="609447"/>
                  <a:pt x="476265" y="601098"/>
                </a:cubicBezTo>
                <a:cubicBezTo>
                  <a:pt x="484779" y="590455"/>
                  <a:pt x="491384" y="578418"/>
                  <a:pt x="498944" y="567078"/>
                </a:cubicBezTo>
                <a:cubicBezTo>
                  <a:pt x="502724" y="551958"/>
                  <a:pt x="506002" y="536703"/>
                  <a:pt x="510284" y="521717"/>
                </a:cubicBezTo>
                <a:cubicBezTo>
                  <a:pt x="513568" y="510223"/>
                  <a:pt x="521624" y="499650"/>
                  <a:pt x="521624" y="487696"/>
                </a:cubicBezTo>
                <a:cubicBezTo>
                  <a:pt x="521624" y="469981"/>
                  <a:pt x="496498" y="371848"/>
                  <a:pt x="487605" y="362954"/>
                </a:cubicBezTo>
                <a:cubicBezTo>
                  <a:pt x="480045" y="355394"/>
                  <a:pt x="471341" y="348826"/>
                  <a:pt x="464926" y="340273"/>
                </a:cubicBezTo>
                <a:cubicBezTo>
                  <a:pt x="448572" y="318466"/>
                  <a:pt x="428186" y="298091"/>
                  <a:pt x="419567" y="272232"/>
                </a:cubicBezTo>
                <a:lnTo>
                  <a:pt x="396888" y="204190"/>
                </a:lnTo>
                <a:cubicBezTo>
                  <a:pt x="400668" y="177730"/>
                  <a:pt x="402985" y="151019"/>
                  <a:pt x="408227" y="124809"/>
                </a:cubicBezTo>
                <a:cubicBezTo>
                  <a:pt x="413816" y="96863"/>
                  <a:pt x="424408" y="79066"/>
                  <a:pt x="442246" y="56767"/>
                </a:cubicBezTo>
                <a:cubicBezTo>
                  <a:pt x="448925" y="48418"/>
                  <a:pt x="456577" y="40766"/>
                  <a:pt x="464926" y="34087"/>
                </a:cubicBezTo>
                <a:cubicBezTo>
                  <a:pt x="475568" y="25573"/>
                  <a:pt x="486755" y="17502"/>
                  <a:pt x="498944" y="11407"/>
                </a:cubicBezTo>
                <a:cubicBezTo>
                  <a:pt x="509635" y="6061"/>
                  <a:pt x="521623" y="3846"/>
                  <a:pt x="532963" y="66"/>
                </a:cubicBezTo>
                <a:cubicBezTo>
                  <a:pt x="555642" y="3846"/>
                  <a:pt x="578009" y="11407"/>
                  <a:pt x="601001" y="11407"/>
                </a:cubicBezTo>
                <a:cubicBezTo>
                  <a:pt x="612954" y="11407"/>
                  <a:pt x="623116" y="-1016"/>
                  <a:pt x="635020" y="66"/>
                </a:cubicBezTo>
                <a:cubicBezTo>
                  <a:pt x="670185" y="3263"/>
                  <a:pt x="721917" y="21474"/>
                  <a:pt x="759756" y="34087"/>
                </a:cubicBezTo>
                <a:cubicBezTo>
                  <a:pt x="771096" y="30307"/>
                  <a:pt x="781822" y="22747"/>
                  <a:pt x="793775" y="22747"/>
                </a:cubicBezTo>
                <a:cubicBezTo>
                  <a:pt x="945691" y="22747"/>
                  <a:pt x="850097" y="49332"/>
                  <a:pt x="929851" y="22747"/>
                </a:cubicBezTo>
                <a:cubicBezTo>
                  <a:pt x="963870" y="26527"/>
                  <a:pt x="997679" y="34087"/>
                  <a:pt x="1031907" y="34087"/>
                </a:cubicBezTo>
                <a:cubicBezTo>
                  <a:pt x="1043860" y="34087"/>
                  <a:pt x="1053973" y="22747"/>
                  <a:pt x="1065926" y="22747"/>
                </a:cubicBezTo>
                <a:cubicBezTo>
                  <a:pt x="1085128" y="22747"/>
                  <a:pt x="1176247" y="38988"/>
                  <a:pt x="1202002" y="45427"/>
                </a:cubicBezTo>
                <a:cubicBezTo>
                  <a:pt x="1213598" y="48326"/>
                  <a:pt x="1224353" y="54174"/>
                  <a:pt x="1236021" y="56767"/>
                </a:cubicBezTo>
                <a:cubicBezTo>
                  <a:pt x="1355764" y="83378"/>
                  <a:pt x="1261496" y="53920"/>
                  <a:pt x="1338078" y="79448"/>
                </a:cubicBezTo>
                <a:cubicBezTo>
                  <a:pt x="1364001" y="157227"/>
                  <a:pt x="1333384" y="60675"/>
                  <a:pt x="1360757" y="170170"/>
                </a:cubicBezTo>
                <a:cubicBezTo>
                  <a:pt x="1363656" y="181767"/>
                  <a:pt x="1369198" y="192593"/>
                  <a:pt x="1372097" y="204190"/>
                </a:cubicBezTo>
                <a:cubicBezTo>
                  <a:pt x="1376772" y="222889"/>
                  <a:pt x="1379656" y="241991"/>
                  <a:pt x="1383436" y="260891"/>
                </a:cubicBezTo>
                <a:cubicBezTo>
                  <a:pt x="1379656" y="412094"/>
                  <a:pt x="1378666" y="563393"/>
                  <a:pt x="1372097" y="714500"/>
                </a:cubicBezTo>
                <a:cubicBezTo>
                  <a:pt x="1371098" y="737472"/>
                  <a:pt x="1363609" y="759726"/>
                  <a:pt x="1360757" y="782542"/>
                </a:cubicBezTo>
                <a:cubicBezTo>
                  <a:pt x="1352266" y="850473"/>
                  <a:pt x="1347760" y="918894"/>
                  <a:pt x="1338078" y="986666"/>
                </a:cubicBezTo>
                <a:cubicBezTo>
                  <a:pt x="1334298" y="1013126"/>
                  <a:pt x="1331980" y="1039837"/>
                  <a:pt x="1326738" y="1066047"/>
                </a:cubicBezTo>
                <a:cubicBezTo>
                  <a:pt x="1324394" y="1077769"/>
                  <a:pt x="1318297" y="1088471"/>
                  <a:pt x="1315398" y="1100068"/>
                </a:cubicBezTo>
                <a:cubicBezTo>
                  <a:pt x="1310724" y="1118767"/>
                  <a:pt x="1308240" y="1137953"/>
                  <a:pt x="1304059" y="1156769"/>
                </a:cubicBezTo>
                <a:cubicBezTo>
                  <a:pt x="1300678" y="1171984"/>
                  <a:pt x="1295507" y="1186796"/>
                  <a:pt x="1292719" y="1202130"/>
                </a:cubicBezTo>
                <a:cubicBezTo>
                  <a:pt x="1265629" y="1351131"/>
                  <a:pt x="1295760" y="1223983"/>
                  <a:pt x="1270040" y="1326872"/>
                </a:cubicBezTo>
                <a:cubicBezTo>
                  <a:pt x="1279839" y="1787488"/>
                  <a:pt x="1289981" y="1788513"/>
                  <a:pt x="1270040" y="2177389"/>
                </a:cubicBezTo>
                <a:cubicBezTo>
                  <a:pt x="1263141" y="2311921"/>
                  <a:pt x="1291587" y="2280206"/>
                  <a:pt x="1224681" y="2324812"/>
                </a:cubicBezTo>
                <a:cubicBezTo>
                  <a:pt x="1205782" y="2321032"/>
                  <a:pt x="1186029" y="2320240"/>
                  <a:pt x="1167983" y="2313472"/>
                </a:cubicBezTo>
                <a:cubicBezTo>
                  <a:pt x="1155222" y="2308686"/>
                  <a:pt x="1144221" y="2299766"/>
                  <a:pt x="1133964" y="2290791"/>
                </a:cubicBezTo>
                <a:cubicBezTo>
                  <a:pt x="1080896" y="2244354"/>
                  <a:pt x="1085327" y="2246182"/>
                  <a:pt x="1054587" y="2200070"/>
                </a:cubicBezTo>
                <a:cubicBezTo>
                  <a:pt x="1050807" y="2173609"/>
                  <a:pt x="1046562" y="2147211"/>
                  <a:pt x="1043247" y="2120688"/>
                </a:cubicBezTo>
                <a:cubicBezTo>
                  <a:pt x="1039001" y="2086722"/>
                  <a:pt x="1040209" y="2051834"/>
                  <a:pt x="1031907" y="2018626"/>
                </a:cubicBezTo>
                <a:cubicBezTo>
                  <a:pt x="1028602" y="2005404"/>
                  <a:pt x="1018203" y="1994862"/>
                  <a:pt x="1009228" y="1984605"/>
                </a:cubicBezTo>
                <a:cubicBezTo>
                  <a:pt x="962794" y="1931534"/>
                  <a:pt x="964622" y="1935966"/>
                  <a:pt x="918511" y="1905224"/>
                </a:cubicBezTo>
                <a:cubicBezTo>
                  <a:pt x="896434" y="1838991"/>
                  <a:pt x="924445" y="1899819"/>
                  <a:pt x="873152" y="1848523"/>
                </a:cubicBezTo>
                <a:cubicBezTo>
                  <a:pt x="863515" y="1838886"/>
                  <a:pt x="860110" y="1824139"/>
                  <a:pt x="850473" y="1814502"/>
                </a:cubicBezTo>
                <a:cubicBezTo>
                  <a:pt x="828492" y="1792520"/>
                  <a:pt x="810102" y="1789704"/>
                  <a:pt x="782435" y="1780481"/>
                </a:cubicBezTo>
                <a:cubicBezTo>
                  <a:pt x="690817" y="1795753"/>
                  <a:pt x="736210" y="1784551"/>
                  <a:pt x="646360" y="1814502"/>
                </a:cubicBezTo>
                <a:lnTo>
                  <a:pt x="612341" y="1825842"/>
                </a:lnTo>
                <a:cubicBezTo>
                  <a:pt x="514856" y="1890837"/>
                  <a:pt x="638192" y="1812917"/>
                  <a:pt x="544303" y="1859863"/>
                </a:cubicBezTo>
                <a:cubicBezTo>
                  <a:pt x="515691" y="1874169"/>
                  <a:pt x="508700" y="1884127"/>
                  <a:pt x="487605" y="1905224"/>
                </a:cubicBezTo>
                <a:cubicBezTo>
                  <a:pt x="459100" y="1990741"/>
                  <a:pt x="500867" y="1888644"/>
                  <a:pt x="442246" y="1961925"/>
                </a:cubicBezTo>
                <a:cubicBezTo>
                  <a:pt x="434779" y="1971259"/>
                  <a:pt x="434687" y="1984606"/>
                  <a:pt x="430907" y="1995946"/>
                </a:cubicBezTo>
                <a:cubicBezTo>
                  <a:pt x="423347" y="1988386"/>
                  <a:pt x="417790" y="1978047"/>
                  <a:pt x="408227" y="1973265"/>
                </a:cubicBezTo>
                <a:cubicBezTo>
                  <a:pt x="386845" y="1962573"/>
                  <a:pt x="340190" y="1950585"/>
                  <a:pt x="340190" y="1950585"/>
                </a:cubicBezTo>
                <a:cubicBezTo>
                  <a:pt x="285424" y="1895817"/>
                  <a:pt x="355022" y="1962452"/>
                  <a:pt x="283491" y="1905224"/>
                </a:cubicBezTo>
                <a:cubicBezTo>
                  <a:pt x="202701" y="1840589"/>
                  <a:pt x="331499" y="1929669"/>
                  <a:pt x="226793" y="1859863"/>
                </a:cubicBezTo>
                <a:cubicBezTo>
                  <a:pt x="223013" y="1848523"/>
                  <a:pt x="222402" y="1835569"/>
                  <a:pt x="215454" y="1825842"/>
                </a:cubicBezTo>
                <a:cubicBezTo>
                  <a:pt x="181823" y="1778755"/>
                  <a:pt x="179100" y="1783483"/>
                  <a:pt x="136076" y="1769141"/>
                </a:cubicBezTo>
                <a:cubicBezTo>
                  <a:pt x="101535" y="1717328"/>
                  <a:pt x="123035" y="1744761"/>
                  <a:pt x="68038" y="1689760"/>
                </a:cubicBezTo>
                <a:lnTo>
                  <a:pt x="45359" y="1667079"/>
                </a:lnTo>
                <a:cubicBezTo>
                  <a:pt x="29238" y="1618715"/>
                  <a:pt x="34019" y="1645012"/>
                  <a:pt x="34019" y="1587698"/>
                </a:cubicBezTo>
                <a:lnTo>
                  <a:pt x="34019" y="1587698"/>
                </a:lnTo>
              </a:path>
            </a:pathLst>
          </a:cu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>
            <a:hlinkClick r:id="rId6" action="ppaction://hlinksldjump"/>
          </p:cNvPr>
          <p:cNvSpPr/>
          <p:nvPr/>
        </p:nvSpPr>
        <p:spPr>
          <a:xfrm>
            <a:off x="4615232" y="4014439"/>
            <a:ext cx="589662" cy="861857"/>
          </a:xfrm>
          <a:custGeom>
            <a:avLst/>
            <a:gdLst>
              <a:gd name="connsiteX0" fmla="*/ 306171 w 589662"/>
              <a:gd name="connsiteY0" fmla="*/ 0 h 861857"/>
              <a:gd name="connsiteX1" fmla="*/ 306171 w 589662"/>
              <a:gd name="connsiteY1" fmla="*/ 0 h 861857"/>
              <a:gd name="connsiteX2" fmla="*/ 204114 w 589662"/>
              <a:gd name="connsiteY2" fmla="*/ 22680 h 861857"/>
              <a:gd name="connsiteX3" fmla="*/ 181435 w 589662"/>
              <a:gd name="connsiteY3" fmla="*/ 45361 h 861857"/>
              <a:gd name="connsiteX4" fmla="*/ 147416 w 589662"/>
              <a:gd name="connsiteY4" fmla="*/ 56701 h 861857"/>
              <a:gd name="connsiteX5" fmla="*/ 124736 w 589662"/>
              <a:gd name="connsiteY5" fmla="*/ 79382 h 861857"/>
              <a:gd name="connsiteX6" fmla="*/ 90717 w 589662"/>
              <a:gd name="connsiteY6" fmla="*/ 136083 h 861857"/>
              <a:gd name="connsiteX7" fmla="*/ 68038 w 589662"/>
              <a:gd name="connsiteY7" fmla="*/ 204124 h 861857"/>
              <a:gd name="connsiteX8" fmla="*/ 45359 w 589662"/>
              <a:gd name="connsiteY8" fmla="*/ 238145 h 861857"/>
              <a:gd name="connsiteX9" fmla="*/ 22680 w 589662"/>
              <a:gd name="connsiteY9" fmla="*/ 306186 h 861857"/>
              <a:gd name="connsiteX10" fmla="*/ 11340 w 589662"/>
              <a:gd name="connsiteY10" fmla="*/ 340207 h 861857"/>
              <a:gd name="connsiteX11" fmla="*/ 0 w 589662"/>
              <a:gd name="connsiteY11" fmla="*/ 374227 h 861857"/>
              <a:gd name="connsiteX12" fmla="*/ 22680 w 589662"/>
              <a:gd name="connsiteY12" fmla="*/ 567011 h 861857"/>
              <a:gd name="connsiteX13" fmla="*/ 45359 w 589662"/>
              <a:gd name="connsiteY13" fmla="*/ 635053 h 861857"/>
              <a:gd name="connsiteX14" fmla="*/ 68038 w 589662"/>
              <a:gd name="connsiteY14" fmla="*/ 669073 h 861857"/>
              <a:gd name="connsiteX15" fmla="*/ 102057 w 589662"/>
              <a:gd name="connsiteY15" fmla="*/ 737115 h 861857"/>
              <a:gd name="connsiteX16" fmla="*/ 170095 w 589662"/>
              <a:gd name="connsiteY16" fmla="*/ 782475 h 861857"/>
              <a:gd name="connsiteX17" fmla="*/ 226793 w 589662"/>
              <a:gd name="connsiteY17" fmla="*/ 827836 h 861857"/>
              <a:gd name="connsiteX18" fmla="*/ 362869 w 589662"/>
              <a:gd name="connsiteY18" fmla="*/ 861857 h 861857"/>
              <a:gd name="connsiteX19" fmla="*/ 430907 w 589662"/>
              <a:gd name="connsiteY19" fmla="*/ 839177 h 861857"/>
              <a:gd name="connsiteX20" fmla="*/ 487605 w 589662"/>
              <a:gd name="connsiteY20" fmla="*/ 793816 h 861857"/>
              <a:gd name="connsiteX21" fmla="*/ 510284 w 589662"/>
              <a:gd name="connsiteY21" fmla="*/ 725774 h 861857"/>
              <a:gd name="connsiteX22" fmla="*/ 532963 w 589662"/>
              <a:gd name="connsiteY22" fmla="*/ 691754 h 861857"/>
              <a:gd name="connsiteX23" fmla="*/ 555643 w 589662"/>
              <a:gd name="connsiteY23" fmla="*/ 623712 h 861857"/>
              <a:gd name="connsiteX24" fmla="*/ 566982 w 589662"/>
              <a:gd name="connsiteY24" fmla="*/ 589692 h 861857"/>
              <a:gd name="connsiteX25" fmla="*/ 578322 w 589662"/>
              <a:gd name="connsiteY25" fmla="*/ 555671 h 861857"/>
              <a:gd name="connsiteX26" fmla="*/ 589662 w 589662"/>
              <a:gd name="connsiteY26" fmla="*/ 510310 h 861857"/>
              <a:gd name="connsiteX27" fmla="*/ 578322 w 589662"/>
              <a:gd name="connsiteY27" fmla="*/ 238145 h 861857"/>
              <a:gd name="connsiteX28" fmla="*/ 566982 w 589662"/>
              <a:gd name="connsiteY28" fmla="*/ 204124 h 861857"/>
              <a:gd name="connsiteX29" fmla="*/ 498944 w 589662"/>
              <a:gd name="connsiteY29" fmla="*/ 102062 h 861857"/>
              <a:gd name="connsiteX30" fmla="*/ 476265 w 589662"/>
              <a:gd name="connsiteY30" fmla="*/ 68041 h 861857"/>
              <a:gd name="connsiteX31" fmla="*/ 442246 w 589662"/>
              <a:gd name="connsiteY31" fmla="*/ 45361 h 861857"/>
              <a:gd name="connsiteX32" fmla="*/ 442246 w 589662"/>
              <a:gd name="connsiteY32" fmla="*/ 45361 h 861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89662" h="861857">
                <a:moveTo>
                  <a:pt x="306171" y="0"/>
                </a:moveTo>
                <a:lnTo>
                  <a:pt x="306171" y="0"/>
                </a:lnTo>
                <a:cubicBezTo>
                  <a:pt x="272152" y="7560"/>
                  <a:pt x="236865" y="10770"/>
                  <a:pt x="204114" y="22680"/>
                </a:cubicBezTo>
                <a:cubicBezTo>
                  <a:pt x="194066" y="26334"/>
                  <a:pt x="190603" y="39860"/>
                  <a:pt x="181435" y="45361"/>
                </a:cubicBezTo>
                <a:cubicBezTo>
                  <a:pt x="171185" y="51511"/>
                  <a:pt x="158756" y="52921"/>
                  <a:pt x="147416" y="56701"/>
                </a:cubicBezTo>
                <a:cubicBezTo>
                  <a:pt x="139856" y="64261"/>
                  <a:pt x="130237" y="70214"/>
                  <a:pt x="124736" y="79382"/>
                </a:cubicBezTo>
                <a:cubicBezTo>
                  <a:pt x="80574" y="152988"/>
                  <a:pt x="148184" y="78614"/>
                  <a:pt x="90717" y="136083"/>
                </a:cubicBezTo>
                <a:cubicBezTo>
                  <a:pt x="83157" y="158763"/>
                  <a:pt x="81299" y="184232"/>
                  <a:pt x="68038" y="204124"/>
                </a:cubicBezTo>
                <a:cubicBezTo>
                  <a:pt x="60478" y="215464"/>
                  <a:pt x="50894" y="225690"/>
                  <a:pt x="45359" y="238145"/>
                </a:cubicBezTo>
                <a:cubicBezTo>
                  <a:pt x="35650" y="259992"/>
                  <a:pt x="30240" y="283506"/>
                  <a:pt x="22680" y="306186"/>
                </a:cubicBezTo>
                <a:lnTo>
                  <a:pt x="11340" y="340207"/>
                </a:lnTo>
                <a:lnTo>
                  <a:pt x="0" y="374227"/>
                </a:lnTo>
                <a:cubicBezTo>
                  <a:pt x="5284" y="437631"/>
                  <a:pt x="5656" y="504585"/>
                  <a:pt x="22680" y="567011"/>
                </a:cubicBezTo>
                <a:cubicBezTo>
                  <a:pt x="28970" y="590076"/>
                  <a:pt x="32098" y="615161"/>
                  <a:pt x="45359" y="635053"/>
                </a:cubicBezTo>
                <a:cubicBezTo>
                  <a:pt x="52919" y="646393"/>
                  <a:pt x="61943" y="656883"/>
                  <a:pt x="68038" y="669073"/>
                </a:cubicBezTo>
                <a:cubicBezTo>
                  <a:pt x="83316" y="699630"/>
                  <a:pt x="73172" y="711839"/>
                  <a:pt x="102057" y="737115"/>
                </a:cubicBezTo>
                <a:cubicBezTo>
                  <a:pt x="122570" y="755065"/>
                  <a:pt x="150822" y="763200"/>
                  <a:pt x="170095" y="782475"/>
                </a:cubicBezTo>
                <a:cubicBezTo>
                  <a:pt x="188946" y="801328"/>
                  <a:pt x="201042" y="816390"/>
                  <a:pt x="226793" y="827836"/>
                </a:cubicBezTo>
                <a:cubicBezTo>
                  <a:pt x="280706" y="851799"/>
                  <a:pt x="305813" y="852347"/>
                  <a:pt x="362869" y="861857"/>
                </a:cubicBezTo>
                <a:cubicBezTo>
                  <a:pt x="385548" y="854297"/>
                  <a:pt x="414004" y="856082"/>
                  <a:pt x="430907" y="839177"/>
                </a:cubicBezTo>
                <a:cubicBezTo>
                  <a:pt x="463223" y="806859"/>
                  <a:pt x="444690" y="822427"/>
                  <a:pt x="487605" y="793816"/>
                </a:cubicBezTo>
                <a:cubicBezTo>
                  <a:pt x="495165" y="771135"/>
                  <a:pt x="497023" y="745666"/>
                  <a:pt x="510284" y="725774"/>
                </a:cubicBezTo>
                <a:cubicBezTo>
                  <a:pt x="517844" y="714434"/>
                  <a:pt x="527428" y="704208"/>
                  <a:pt x="532963" y="691754"/>
                </a:cubicBezTo>
                <a:cubicBezTo>
                  <a:pt x="542672" y="669907"/>
                  <a:pt x="548083" y="646393"/>
                  <a:pt x="555643" y="623712"/>
                </a:cubicBezTo>
                <a:lnTo>
                  <a:pt x="566982" y="589692"/>
                </a:lnTo>
                <a:cubicBezTo>
                  <a:pt x="570762" y="578352"/>
                  <a:pt x="575423" y="567268"/>
                  <a:pt x="578322" y="555671"/>
                </a:cubicBezTo>
                <a:lnTo>
                  <a:pt x="589662" y="510310"/>
                </a:lnTo>
                <a:cubicBezTo>
                  <a:pt x="585882" y="419588"/>
                  <a:pt x="585029" y="328697"/>
                  <a:pt x="578322" y="238145"/>
                </a:cubicBezTo>
                <a:cubicBezTo>
                  <a:pt x="577439" y="226224"/>
                  <a:pt x="572787" y="214574"/>
                  <a:pt x="566982" y="204124"/>
                </a:cubicBezTo>
                <a:cubicBezTo>
                  <a:pt x="566972" y="204105"/>
                  <a:pt x="510289" y="119081"/>
                  <a:pt x="498944" y="102062"/>
                </a:cubicBezTo>
                <a:cubicBezTo>
                  <a:pt x="491384" y="90722"/>
                  <a:pt x="489195" y="72351"/>
                  <a:pt x="476265" y="68041"/>
                </a:cubicBezTo>
                <a:cubicBezTo>
                  <a:pt x="438660" y="55506"/>
                  <a:pt x="442246" y="68654"/>
                  <a:pt x="442246" y="45361"/>
                </a:cubicBezTo>
                <a:lnTo>
                  <a:pt x="442246" y="45361"/>
                </a:lnTo>
              </a:path>
            </a:pathLst>
          </a:cu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>
            <a:hlinkClick r:id="rId7" action="ppaction://hlinksldjump"/>
          </p:cNvPr>
          <p:cNvSpPr/>
          <p:nvPr/>
        </p:nvSpPr>
        <p:spPr>
          <a:xfrm>
            <a:off x="2177210" y="1600200"/>
            <a:ext cx="3628684" cy="2801036"/>
          </a:xfrm>
          <a:custGeom>
            <a:avLst/>
            <a:gdLst>
              <a:gd name="connsiteX0" fmla="*/ 56699 w 3628684"/>
              <a:gd name="connsiteY0" fmla="*/ 34021 h 2801036"/>
              <a:gd name="connsiteX1" fmla="*/ 56699 w 3628684"/>
              <a:gd name="connsiteY1" fmla="*/ 34021 h 2801036"/>
              <a:gd name="connsiteX2" fmla="*/ 170095 w 3628684"/>
              <a:gd name="connsiteY2" fmla="*/ 22681 h 2801036"/>
              <a:gd name="connsiteX3" fmla="*/ 238133 w 3628684"/>
              <a:gd name="connsiteY3" fmla="*/ 22681 h 2801036"/>
              <a:gd name="connsiteX4" fmla="*/ 351529 w 3628684"/>
              <a:gd name="connsiteY4" fmla="*/ 0 h 2801036"/>
              <a:gd name="connsiteX5" fmla="*/ 464925 w 3628684"/>
              <a:gd name="connsiteY5" fmla="*/ 11341 h 2801036"/>
              <a:gd name="connsiteX6" fmla="*/ 691718 w 3628684"/>
              <a:gd name="connsiteY6" fmla="*/ 34021 h 2801036"/>
              <a:gd name="connsiteX7" fmla="*/ 782435 w 3628684"/>
              <a:gd name="connsiteY7" fmla="*/ 34021 h 2801036"/>
              <a:gd name="connsiteX8" fmla="*/ 963870 w 3628684"/>
              <a:gd name="connsiteY8" fmla="*/ 45361 h 2801036"/>
              <a:gd name="connsiteX9" fmla="*/ 1088606 w 3628684"/>
              <a:gd name="connsiteY9" fmla="*/ 56702 h 2801036"/>
              <a:gd name="connsiteX10" fmla="*/ 1394776 w 3628684"/>
              <a:gd name="connsiteY10" fmla="*/ 34021 h 2801036"/>
              <a:gd name="connsiteX11" fmla="*/ 1598889 w 3628684"/>
              <a:gd name="connsiteY11" fmla="*/ 22681 h 2801036"/>
              <a:gd name="connsiteX12" fmla="*/ 1723625 w 3628684"/>
              <a:gd name="connsiteY12" fmla="*/ 34021 h 2801036"/>
              <a:gd name="connsiteX13" fmla="*/ 1757644 w 3628684"/>
              <a:gd name="connsiteY13" fmla="*/ 22681 h 2801036"/>
              <a:gd name="connsiteX14" fmla="*/ 1814342 w 3628684"/>
              <a:gd name="connsiteY14" fmla="*/ 11341 h 2801036"/>
              <a:gd name="connsiteX15" fmla="*/ 1984437 w 3628684"/>
              <a:gd name="connsiteY15" fmla="*/ 22681 h 2801036"/>
              <a:gd name="connsiteX16" fmla="*/ 2018456 w 3628684"/>
              <a:gd name="connsiteY16" fmla="*/ 11341 h 2801036"/>
              <a:gd name="connsiteX17" fmla="*/ 2211230 w 3628684"/>
              <a:gd name="connsiteY17" fmla="*/ 22681 h 2801036"/>
              <a:gd name="connsiteX18" fmla="*/ 2301947 w 3628684"/>
              <a:gd name="connsiteY18" fmla="*/ 45361 h 2801036"/>
              <a:gd name="connsiteX19" fmla="*/ 2426683 w 3628684"/>
              <a:gd name="connsiteY19" fmla="*/ 79382 h 2801036"/>
              <a:gd name="connsiteX20" fmla="*/ 2483381 w 3628684"/>
              <a:gd name="connsiteY20" fmla="*/ 90722 h 2801036"/>
              <a:gd name="connsiteX21" fmla="*/ 2698834 w 3628684"/>
              <a:gd name="connsiteY21" fmla="*/ 113403 h 2801036"/>
              <a:gd name="connsiteX22" fmla="*/ 2891608 w 3628684"/>
              <a:gd name="connsiteY22" fmla="*/ 136083 h 2801036"/>
              <a:gd name="connsiteX23" fmla="*/ 3084382 w 3628684"/>
              <a:gd name="connsiteY23" fmla="*/ 136083 h 2801036"/>
              <a:gd name="connsiteX24" fmla="*/ 3118401 w 3628684"/>
              <a:gd name="connsiteY24" fmla="*/ 113403 h 2801036"/>
              <a:gd name="connsiteX25" fmla="*/ 3186438 w 3628684"/>
              <a:gd name="connsiteY25" fmla="*/ 124743 h 2801036"/>
              <a:gd name="connsiteX26" fmla="*/ 3254476 w 3628684"/>
              <a:gd name="connsiteY26" fmla="*/ 124743 h 2801036"/>
              <a:gd name="connsiteX27" fmla="*/ 3311174 w 3628684"/>
              <a:gd name="connsiteY27" fmla="*/ 113403 h 2801036"/>
              <a:gd name="connsiteX28" fmla="*/ 3345193 w 3628684"/>
              <a:gd name="connsiteY28" fmla="*/ 102062 h 2801036"/>
              <a:gd name="connsiteX29" fmla="*/ 3458590 w 3628684"/>
              <a:gd name="connsiteY29" fmla="*/ 113403 h 2801036"/>
              <a:gd name="connsiteX30" fmla="*/ 3526628 w 3628684"/>
              <a:gd name="connsiteY30" fmla="*/ 136083 h 2801036"/>
              <a:gd name="connsiteX31" fmla="*/ 3571986 w 3628684"/>
              <a:gd name="connsiteY31" fmla="*/ 192784 h 2801036"/>
              <a:gd name="connsiteX32" fmla="*/ 3594665 w 3628684"/>
              <a:gd name="connsiteY32" fmla="*/ 215465 h 2801036"/>
              <a:gd name="connsiteX33" fmla="*/ 3606005 w 3628684"/>
              <a:gd name="connsiteY33" fmla="*/ 260826 h 2801036"/>
              <a:gd name="connsiteX34" fmla="*/ 3628684 w 3628684"/>
              <a:gd name="connsiteY34" fmla="*/ 328867 h 2801036"/>
              <a:gd name="connsiteX35" fmla="*/ 3606005 w 3628684"/>
              <a:gd name="connsiteY35" fmla="*/ 510311 h 2801036"/>
              <a:gd name="connsiteX36" fmla="*/ 3583326 w 3628684"/>
              <a:gd name="connsiteY36" fmla="*/ 578352 h 2801036"/>
              <a:gd name="connsiteX37" fmla="*/ 3571986 w 3628684"/>
              <a:gd name="connsiteY37" fmla="*/ 612373 h 2801036"/>
              <a:gd name="connsiteX38" fmla="*/ 3549307 w 3628684"/>
              <a:gd name="connsiteY38" fmla="*/ 646393 h 2801036"/>
              <a:gd name="connsiteX39" fmla="*/ 3526628 w 3628684"/>
              <a:gd name="connsiteY39" fmla="*/ 805156 h 2801036"/>
              <a:gd name="connsiteX40" fmla="*/ 3492609 w 3628684"/>
              <a:gd name="connsiteY40" fmla="*/ 873198 h 2801036"/>
              <a:gd name="connsiteX41" fmla="*/ 3458590 w 3628684"/>
              <a:gd name="connsiteY41" fmla="*/ 884538 h 2801036"/>
              <a:gd name="connsiteX42" fmla="*/ 3413231 w 3628684"/>
              <a:gd name="connsiteY42" fmla="*/ 941239 h 2801036"/>
              <a:gd name="connsiteX43" fmla="*/ 3390552 w 3628684"/>
              <a:gd name="connsiteY43" fmla="*/ 1009280 h 2801036"/>
              <a:gd name="connsiteX44" fmla="*/ 3367873 w 3628684"/>
              <a:gd name="connsiteY44" fmla="*/ 1043301 h 2801036"/>
              <a:gd name="connsiteX45" fmla="*/ 3322514 w 3628684"/>
              <a:gd name="connsiteY45" fmla="*/ 1134023 h 2801036"/>
              <a:gd name="connsiteX46" fmla="*/ 3288495 w 3628684"/>
              <a:gd name="connsiteY46" fmla="*/ 1190724 h 2801036"/>
              <a:gd name="connsiteX47" fmla="*/ 3243137 w 3628684"/>
              <a:gd name="connsiteY47" fmla="*/ 1258765 h 2801036"/>
              <a:gd name="connsiteX48" fmla="*/ 3197778 w 3628684"/>
              <a:gd name="connsiteY48" fmla="*/ 1315466 h 2801036"/>
              <a:gd name="connsiteX49" fmla="*/ 3175099 w 3628684"/>
              <a:gd name="connsiteY49" fmla="*/ 1338147 h 2801036"/>
              <a:gd name="connsiteX50" fmla="*/ 3129740 w 3628684"/>
              <a:gd name="connsiteY50" fmla="*/ 1406188 h 2801036"/>
              <a:gd name="connsiteX51" fmla="*/ 3095721 w 3628684"/>
              <a:gd name="connsiteY51" fmla="*/ 1462889 h 2801036"/>
              <a:gd name="connsiteX52" fmla="*/ 3061702 w 3628684"/>
              <a:gd name="connsiteY52" fmla="*/ 1519590 h 2801036"/>
              <a:gd name="connsiteX53" fmla="*/ 3027684 w 3628684"/>
              <a:gd name="connsiteY53" fmla="*/ 1621652 h 2801036"/>
              <a:gd name="connsiteX54" fmla="*/ 3016344 w 3628684"/>
              <a:gd name="connsiteY54" fmla="*/ 1655673 h 2801036"/>
              <a:gd name="connsiteX55" fmla="*/ 3005004 w 3628684"/>
              <a:gd name="connsiteY55" fmla="*/ 1701034 h 2801036"/>
              <a:gd name="connsiteX56" fmla="*/ 2993665 w 3628684"/>
              <a:gd name="connsiteY56" fmla="*/ 1791756 h 2801036"/>
              <a:gd name="connsiteX57" fmla="*/ 3027684 w 3628684"/>
              <a:gd name="connsiteY57" fmla="*/ 1905158 h 2801036"/>
              <a:gd name="connsiteX58" fmla="*/ 3039023 w 3628684"/>
              <a:gd name="connsiteY58" fmla="*/ 1939179 h 2801036"/>
              <a:gd name="connsiteX59" fmla="*/ 3050363 w 3628684"/>
              <a:gd name="connsiteY59" fmla="*/ 1973199 h 2801036"/>
              <a:gd name="connsiteX60" fmla="*/ 3027684 w 3628684"/>
              <a:gd name="connsiteY60" fmla="*/ 2041241 h 2801036"/>
              <a:gd name="connsiteX61" fmla="*/ 3005004 w 3628684"/>
              <a:gd name="connsiteY61" fmla="*/ 2063921 h 2801036"/>
              <a:gd name="connsiteX62" fmla="*/ 2891608 w 3628684"/>
              <a:gd name="connsiteY62" fmla="*/ 2097942 h 2801036"/>
              <a:gd name="connsiteX63" fmla="*/ 2687494 w 3628684"/>
              <a:gd name="connsiteY63" fmla="*/ 2086602 h 2801036"/>
              <a:gd name="connsiteX64" fmla="*/ 2653475 w 3628684"/>
              <a:gd name="connsiteY64" fmla="*/ 2075261 h 2801036"/>
              <a:gd name="connsiteX65" fmla="*/ 2596777 w 3628684"/>
              <a:gd name="connsiteY65" fmla="*/ 2109282 h 2801036"/>
              <a:gd name="connsiteX66" fmla="*/ 2562758 w 3628684"/>
              <a:gd name="connsiteY66" fmla="*/ 2120622 h 2801036"/>
              <a:gd name="connsiteX67" fmla="*/ 2506060 w 3628684"/>
              <a:gd name="connsiteY67" fmla="*/ 2177323 h 2801036"/>
              <a:gd name="connsiteX68" fmla="*/ 2483381 w 3628684"/>
              <a:gd name="connsiteY68" fmla="*/ 2200004 h 2801036"/>
              <a:gd name="connsiteX69" fmla="*/ 2472041 w 3628684"/>
              <a:gd name="connsiteY69" fmla="*/ 2234024 h 2801036"/>
              <a:gd name="connsiteX70" fmla="*/ 2449362 w 3628684"/>
              <a:gd name="connsiteY70" fmla="*/ 2256705 h 2801036"/>
              <a:gd name="connsiteX71" fmla="*/ 2426683 w 3628684"/>
              <a:gd name="connsiteY71" fmla="*/ 2290726 h 2801036"/>
              <a:gd name="connsiteX72" fmla="*/ 2404003 w 3628684"/>
              <a:gd name="connsiteY72" fmla="*/ 2313406 h 2801036"/>
              <a:gd name="connsiteX73" fmla="*/ 2358645 w 3628684"/>
              <a:gd name="connsiteY73" fmla="*/ 2381447 h 2801036"/>
              <a:gd name="connsiteX74" fmla="*/ 2347305 w 3628684"/>
              <a:gd name="connsiteY74" fmla="*/ 2415468 h 2801036"/>
              <a:gd name="connsiteX75" fmla="*/ 2313286 w 3628684"/>
              <a:gd name="connsiteY75" fmla="*/ 2449489 h 2801036"/>
              <a:gd name="connsiteX76" fmla="*/ 2267928 w 3628684"/>
              <a:gd name="connsiteY76" fmla="*/ 2528870 h 2801036"/>
              <a:gd name="connsiteX77" fmla="*/ 2222569 w 3628684"/>
              <a:gd name="connsiteY77" fmla="*/ 2574231 h 2801036"/>
              <a:gd name="connsiteX78" fmla="*/ 2165871 w 3628684"/>
              <a:gd name="connsiteY78" fmla="*/ 2653613 h 2801036"/>
              <a:gd name="connsiteX79" fmla="*/ 2131852 w 3628684"/>
              <a:gd name="connsiteY79" fmla="*/ 2687633 h 2801036"/>
              <a:gd name="connsiteX80" fmla="*/ 2109173 w 3628684"/>
              <a:gd name="connsiteY80" fmla="*/ 2710314 h 2801036"/>
              <a:gd name="connsiteX81" fmla="*/ 2075154 w 3628684"/>
              <a:gd name="connsiteY81" fmla="*/ 2732994 h 2801036"/>
              <a:gd name="connsiteX82" fmla="*/ 2029795 w 3628684"/>
              <a:gd name="connsiteY82" fmla="*/ 2778355 h 2801036"/>
              <a:gd name="connsiteX83" fmla="*/ 2007116 w 3628684"/>
              <a:gd name="connsiteY83" fmla="*/ 2801036 h 2801036"/>
              <a:gd name="connsiteX84" fmla="*/ 1984437 w 3628684"/>
              <a:gd name="connsiteY84" fmla="*/ 2676293 h 2801036"/>
              <a:gd name="connsiteX85" fmla="*/ 1973097 w 3628684"/>
              <a:gd name="connsiteY85" fmla="*/ 2630932 h 2801036"/>
              <a:gd name="connsiteX86" fmla="*/ 1961758 w 3628684"/>
              <a:gd name="connsiteY86" fmla="*/ 2596912 h 2801036"/>
              <a:gd name="connsiteX87" fmla="*/ 1939078 w 3628684"/>
              <a:gd name="connsiteY87" fmla="*/ 2472169 h 2801036"/>
              <a:gd name="connsiteX88" fmla="*/ 1916399 w 3628684"/>
              <a:gd name="connsiteY88" fmla="*/ 2404128 h 2801036"/>
              <a:gd name="connsiteX89" fmla="*/ 1905059 w 3628684"/>
              <a:gd name="connsiteY89" fmla="*/ 2358767 h 2801036"/>
              <a:gd name="connsiteX90" fmla="*/ 1893720 w 3628684"/>
              <a:gd name="connsiteY90" fmla="*/ 2324746 h 2801036"/>
              <a:gd name="connsiteX91" fmla="*/ 1871041 w 3628684"/>
              <a:gd name="connsiteY91" fmla="*/ 2211344 h 2801036"/>
              <a:gd name="connsiteX92" fmla="*/ 1848361 w 3628684"/>
              <a:gd name="connsiteY92" fmla="*/ 2143303 h 2801036"/>
              <a:gd name="connsiteX93" fmla="*/ 1825682 w 3628684"/>
              <a:gd name="connsiteY93" fmla="*/ 2120622 h 2801036"/>
              <a:gd name="connsiteX94" fmla="*/ 1814342 w 3628684"/>
              <a:gd name="connsiteY94" fmla="*/ 2086602 h 2801036"/>
              <a:gd name="connsiteX95" fmla="*/ 1791663 w 3628684"/>
              <a:gd name="connsiteY95" fmla="*/ 2063921 h 2801036"/>
              <a:gd name="connsiteX96" fmla="*/ 1768984 w 3628684"/>
              <a:gd name="connsiteY96" fmla="*/ 2029900 h 2801036"/>
              <a:gd name="connsiteX97" fmla="*/ 1746304 w 3628684"/>
              <a:gd name="connsiteY97" fmla="*/ 2007220 h 2801036"/>
              <a:gd name="connsiteX98" fmla="*/ 1678267 w 3628684"/>
              <a:gd name="connsiteY98" fmla="*/ 1916498 h 2801036"/>
              <a:gd name="connsiteX99" fmla="*/ 1644248 w 3628684"/>
              <a:gd name="connsiteY99" fmla="*/ 1893818 h 2801036"/>
              <a:gd name="connsiteX100" fmla="*/ 1621568 w 3628684"/>
              <a:gd name="connsiteY100" fmla="*/ 1871137 h 2801036"/>
              <a:gd name="connsiteX101" fmla="*/ 1553531 w 3628684"/>
              <a:gd name="connsiteY101" fmla="*/ 1848457 h 2801036"/>
              <a:gd name="connsiteX102" fmla="*/ 1485493 w 3628684"/>
              <a:gd name="connsiteY102" fmla="*/ 1814436 h 2801036"/>
              <a:gd name="connsiteX103" fmla="*/ 1451474 w 3628684"/>
              <a:gd name="connsiteY103" fmla="*/ 1791756 h 2801036"/>
              <a:gd name="connsiteX104" fmla="*/ 1338078 w 3628684"/>
              <a:gd name="connsiteY104" fmla="*/ 1746395 h 2801036"/>
              <a:gd name="connsiteX105" fmla="*/ 1270040 w 3628684"/>
              <a:gd name="connsiteY105" fmla="*/ 1701034 h 2801036"/>
              <a:gd name="connsiteX106" fmla="*/ 1236021 w 3628684"/>
              <a:gd name="connsiteY106" fmla="*/ 1678354 h 2801036"/>
              <a:gd name="connsiteX107" fmla="*/ 1202002 w 3628684"/>
              <a:gd name="connsiteY107" fmla="*/ 1667013 h 2801036"/>
              <a:gd name="connsiteX108" fmla="*/ 1133964 w 3628684"/>
              <a:gd name="connsiteY108" fmla="*/ 1621652 h 2801036"/>
              <a:gd name="connsiteX109" fmla="*/ 1065926 w 3628684"/>
              <a:gd name="connsiteY109" fmla="*/ 1598972 h 2801036"/>
              <a:gd name="connsiteX110" fmla="*/ 997888 w 3628684"/>
              <a:gd name="connsiteY110" fmla="*/ 1553611 h 2801036"/>
              <a:gd name="connsiteX111" fmla="*/ 963870 w 3628684"/>
              <a:gd name="connsiteY111" fmla="*/ 1519590 h 2801036"/>
              <a:gd name="connsiteX112" fmla="*/ 929851 w 3628684"/>
              <a:gd name="connsiteY112" fmla="*/ 1496910 h 2801036"/>
              <a:gd name="connsiteX113" fmla="*/ 907171 w 3628684"/>
              <a:gd name="connsiteY113" fmla="*/ 1474229 h 2801036"/>
              <a:gd name="connsiteX114" fmla="*/ 782435 w 3628684"/>
              <a:gd name="connsiteY114" fmla="*/ 1372167 h 2801036"/>
              <a:gd name="connsiteX115" fmla="*/ 737077 w 3628684"/>
              <a:gd name="connsiteY115" fmla="*/ 1270105 h 2801036"/>
              <a:gd name="connsiteX116" fmla="*/ 703058 w 3628684"/>
              <a:gd name="connsiteY116" fmla="*/ 1190724 h 2801036"/>
              <a:gd name="connsiteX117" fmla="*/ 635020 w 3628684"/>
              <a:gd name="connsiteY117" fmla="*/ 1156703 h 2801036"/>
              <a:gd name="connsiteX118" fmla="*/ 601001 w 3628684"/>
              <a:gd name="connsiteY118" fmla="*/ 1134023 h 2801036"/>
              <a:gd name="connsiteX119" fmla="*/ 532963 w 3628684"/>
              <a:gd name="connsiteY119" fmla="*/ 1111342 h 2801036"/>
              <a:gd name="connsiteX120" fmla="*/ 498944 w 3628684"/>
              <a:gd name="connsiteY120" fmla="*/ 1100002 h 2801036"/>
              <a:gd name="connsiteX121" fmla="*/ 385548 w 3628684"/>
              <a:gd name="connsiteY121" fmla="*/ 1065981 h 2801036"/>
              <a:gd name="connsiteX122" fmla="*/ 351529 w 3628684"/>
              <a:gd name="connsiteY122" fmla="*/ 1054641 h 2801036"/>
              <a:gd name="connsiteX123" fmla="*/ 317510 w 3628684"/>
              <a:gd name="connsiteY123" fmla="*/ 1031961 h 2801036"/>
              <a:gd name="connsiteX124" fmla="*/ 260812 w 3628684"/>
              <a:gd name="connsiteY124" fmla="*/ 986600 h 2801036"/>
              <a:gd name="connsiteX125" fmla="*/ 249472 w 3628684"/>
              <a:gd name="connsiteY125" fmla="*/ 952579 h 2801036"/>
              <a:gd name="connsiteX126" fmla="*/ 238133 w 3628684"/>
              <a:gd name="connsiteY126" fmla="*/ 907218 h 2801036"/>
              <a:gd name="connsiteX127" fmla="*/ 215453 w 3628684"/>
              <a:gd name="connsiteY127" fmla="*/ 861857 h 2801036"/>
              <a:gd name="connsiteX128" fmla="*/ 204114 w 3628684"/>
              <a:gd name="connsiteY128" fmla="*/ 827837 h 2801036"/>
              <a:gd name="connsiteX129" fmla="*/ 147416 w 3628684"/>
              <a:gd name="connsiteY129" fmla="*/ 691754 h 2801036"/>
              <a:gd name="connsiteX130" fmla="*/ 136076 w 3628684"/>
              <a:gd name="connsiteY130" fmla="*/ 646393 h 2801036"/>
              <a:gd name="connsiteX131" fmla="*/ 113397 w 3628684"/>
              <a:gd name="connsiteY131" fmla="*/ 578352 h 2801036"/>
              <a:gd name="connsiteX132" fmla="*/ 79378 w 3628684"/>
              <a:gd name="connsiteY132" fmla="*/ 453609 h 2801036"/>
              <a:gd name="connsiteX133" fmla="*/ 68038 w 3628684"/>
              <a:gd name="connsiteY133" fmla="*/ 419589 h 2801036"/>
              <a:gd name="connsiteX134" fmla="*/ 56699 w 3628684"/>
              <a:gd name="connsiteY134" fmla="*/ 385568 h 2801036"/>
              <a:gd name="connsiteX135" fmla="*/ 34019 w 3628684"/>
              <a:gd name="connsiteY135" fmla="*/ 351547 h 2801036"/>
              <a:gd name="connsiteX136" fmla="*/ 11340 w 3628684"/>
              <a:gd name="connsiteY136" fmla="*/ 283506 h 2801036"/>
              <a:gd name="connsiteX137" fmla="*/ 0 w 3628684"/>
              <a:gd name="connsiteY137" fmla="*/ 249485 h 2801036"/>
              <a:gd name="connsiteX138" fmla="*/ 11340 w 3628684"/>
              <a:gd name="connsiteY138" fmla="*/ 147423 h 2801036"/>
              <a:gd name="connsiteX139" fmla="*/ 22680 w 3628684"/>
              <a:gd name="connsiteY139" fmla="*/ 113403 h 2801036"/>
              <a:gd name="connsiteX140" fmla="*/ 22680 w 3628684"/>
              <a:gd name="connsiteY140" fmla="*/ 113403 h 2801036"/>
              <a:gd name="connsiteX0" fmla="*/ 56699 w 3628684"/>
              <a:gd name="connsiteY0" fmla="*/ 34021 h 2801036"/>
              <a:gd name="connsiteX1" fmla="*/ 56699 w 3628684"/>
              <a:gd name="connsiteY1" fmla="*/ 34021 h 2801036"/>
              <a:gd name="connsiteX2" fmla="*/ 170095 w 3628684"/>
              <a:gd name="connsiteY2" fmla="*/ 22681 h 2801036"/>
              <a:gd name="connsiteX3" fmla="*/ 238133 w 3628684"/>
              <a:gd name="connsiteY3" fmla="*/ 22681 h 2801036"/>
              <a:gd name="connsiteX4" fmla="*/ 351529 w 3628684"/>
              <a:gd name="connsiteY4" fmla="*/ 0 h 2801036"/>
              <a:gd name="connsiteX5" fmla="*/ 464925 w 3628684"/>
              <a:gd name="connsiteY5" fmla="*/ 11341 h 2801036"/>
              <a:gd name="connsiteX6" fmla="*/ 691718 w 3628684"/>
              <a:gd name="connsiteY6" fmla="*/ 34021 h 2801036"/>
              <a:gd name="connsiteX7" fmla="*/ 782435 w 3628684"/>
              <a:gd name="connsiteY7" fmla="*/ 34021 h 2801036"/>
              <a:gd name="connsiteX8" fmla="*/ 963870 w 3628684"/>
              <a:gd name="connsiteY8" fmla="*/ 45361 h 2801036"/>
              <a:gd name="connsiteX9" fmla="*/ 1088606 w 3628684"/>
              <a:gd name="connsiteY9" fmla="*/ 56702 h 2801036"/>
              <a:gd name="connsiteX10" fmla="*/ 1394776 w 3628684"/>
              <a:gd name="connsiteY10" fmla="*/ 34021 h 2801036"/>
              <a:gd name="connsiteX11" fmla="*/ 1598889 w 3628684"/>
              <a:gd name="connsiteY11" fmla="*/ 22681 h 2801036"/>
              <a:gd name="connsiteX12" fmla="*/ 1723625 w 3628684"/>
              <a:gd name="connsiteY12" fmla="*/ 34021 h 2801036"/>
              <a:gd name="connsiteX13" fmla="*/ 1757644 w 3628684"/>
              <a:gd name="connsiteY13" fmla="*/ 22681 h 2801036"/>
              <a:gd name="connsiteX14" fmla="*/ 1814342 w 3628684"/>
              <a:gd name="connsiteY14" fmla="*/ 11341 h 2801036"/>
              <a:gd name="connsiteX15" fmla="*/ 1984437 w 3628684"/>
              <a:gd name="connsiteY15" fmla="*/ 22681 h 2801036"/>
              <a:gd name="connsiteX16" fmla="*/ 2018456 w 3628684"/>
              <a:gd name="connsiteY16" fmla="*/ 11341 h 2801036"/>
              <a:gd name="connsiteX17" fmla="*/ 2211230 w 3628684"/>
              <a:gd name="connsiteY17" fmla="*/ 22681 h 2801036"/>
              <a:gd name="connsiteX18" fmla="*/ 2301947 w 3628684"/>
              <a:gd name="connsiteY18" fmla="*/ 45361 h 2801036"/>
              <a:gd name="connsiteX19" fmla="*/ 2426683 w 3628684"/>
              <a:gd name="connsiteY19" fmla="*/ 79382 h 2801036"/>
              <a:gd name="connsiteX20" fmla="*/ 2483381 w 3628684"/>
              <a:gd name="connsiteY20" fmla="*/ 90722 h 2801036"/>
              <a:gd name="connsiteX21" fmla="*/ 2698834 w 3628684"/>
              <a:gd name="connsiteY21" fmla="*/ 113403 h 2801036"/>
              <a:gd name="connsiteX22" fmla="*/ 2891608 w 3628684"/>
              <a:gd name="connsiteY22" fmla="*/ 136083 h 2801036"/>
              <a:gd name="connsiteX23" fmla="*/ 3084382 w 3628684"/>
              <a:gd name="connsiteY23" fmla="*/ 136083 h 2801036"/>
              <a:gd name="connsiteX24" fmla="*/ 3118401 w 3628684"/>
              <a:gd name="connsiteY24" fmla="*/ 113403 h 2801036"/>
              <a:gd name="connsiteX25" fmla="*/ 3186438 w 3628684"/>
              <a:gd name="connsiteY25" fmla="*/ 124743 h 2801036"/>
              <a:gd name="connsiteX26" fmla="*/ 3254476 w 3628684"/>
              <a:gd name="connsiteY26" fmla="*/ 124743 h 2801036"/>
              <a:gd name="connsiteX27" fmla="*/ 3311174 w 3628684"/>
              <a:gd name="connsiteY27" fmla="*/ 113403 h 2801036"/>
              <a:gd name="connsiteX28" fmla="*/ 3345193 w 3628684"/>
              <a:gd name="connsiteY28" fmla="*/ 102062 h 2801036"/>
              <a:gd name="connsiteX29" fmla="*/ 3458590 w 3628684"/>
              <a:gd name="connsiteY29" fmla="*/ 113403 h 2801036"/>
              <a:gd name="connsiteX30" fmla="*/ 3526628 w 3628684"/>
              <a:gd name="connsiteY30" fmla="*/ 136083 h 2801036"/>
              <a:gd name="connsiteX31" fmla="*/ 3571986 w 3628684"/>
              <a:gd name="connsiteY31" fmla="*/ 192784 h 2801036"/>
              <a:gd name="connsiteX32" fmla="*/ 3594665 w 3628684"/>
              <a:gd name="connsiteY32" fmla="*/ 215465 h 2801036"/>
              <a:gd name="connsiteX33" fmla="*/ 3606005 w 3628684"/>
              <a:gd name="connsiteY33" fmla="*/ 260826 h 2801036"/>
              <a:gd name="connsiteX34" fmla="*/ 3628684 w 3628684"/>
              <a:gd name="connsiteY34" fmla="*/ 328867 h 2801036"/>
              <a:gd name="connsiteX35" fmla="*/ 3606005 w 3628684"/>
              <a:gd name="connsiteY35" fmla="*/ 510311 h 2801036"/>
              <a:gd name="connsiteX36" fmla="*/ 3583326 w 3628684"/>
              <a:gd name="connsiteY36" fmla="*/ 578352 h 2801036"/>
              <a:gd name="connsiteX37" fmla="*/ 3571986 w 3628684"/>
              <a:gd name="connsiteY37" fmla="*/ 612373 h 2801036"/>
              <a:gd name="connsiteX38" fmla="*/ 3549307 w 3628684"/>
              <a:gd name="connsiteY38" fmla="*/ 646393 h 2801036"/>
              <a:gd name="connsiteX39" fmla="*/ 3526628 w 3628684"/>
              <a:gd name="connsiteY39" fmla="*/ 805156 h 2801036"/>
              <a:gd name="connsiteX40" fmla="*/ 3492609 w 3628684"/>
              <a:gd name="connsiteY40" fmla="*/ 873198 h 2801036"/>
              <a:gd name="connsiteX41" fmla="*/ 3458590 w 3628684"/>
              <a:gd name="connsiteY41" fmla="*/ 884538 h 2801036"/>
              <a:gd name="connsiteX42" fmla="*/ 3413231 w 3628684"/>
              <a:gd name="connsiteY42" fmla="*/ 941239 h 2801036"/>
              <a:gd name="connsiteX43" fmla="*/ 3390552 w 3628684"/>
              <a:gd name="connsiteY43" fmla="*/ 1009280 h 2801036"/>
              <a:gd name="connsiteX44" fmla="*/ 3367873 w 3628684"/>
              <a:gd name="connsiteY44" fmla="*/ 1043301 h 2801036"/>
              <a:gd name="connsiteX45" fmla="*/ 3322514 w 3628684"/>
              <a:gd name="connsiteY45" fmla="*/ 1134023 h 2801036"/>
              <a:gd name="connsiteX46" fmla="*/ 3288495 w 3628684"/>
              <a:gd name="connsiteY46" fmla="*/ 1190724 h 2801036"/>
              <a:gd name="connsiteX47" fmla="*/ 3243137 w 3628684"/>
              <a:gd name="connsiteY47" fmla="*/ 1258765 h 2801036"/>
              <a:gd name="connsiteX48" fmla="*/ 3197778 w 3628684"/>
              <a:gd name="connsiteY48" fmla="*/ 1315466 h 2801036"/>
              <a:gd name="connsiteX49" fmla="*/ 3175099 w 3628684"/>
              <a:gd name="connsiteY49" fmla="*/ 1338147 h 2801036"/>
              <a:gd name="connsiteX50" fmla="*/ 3129740 w 3628684"/>
              <a:gd name="connsiteY50" fmla="*/ 1406188 h 2801036"/>
              <a:gd name="connsiteX51" fmla="*/ 3095721 w 3628684"/>
              <a:gd name="connsiteY51" fmla="*/ 1462889 h 2801036"/>
              <a:gd name="connsiteX52" fmla="*/ 3061702 w 3628684"/>
              <a:gd name="connsiteY52" fmla="*/ 1519590 h 2801036"/>
              <a:gd name="connsiteX53" fmla="*/ 3027684 w 3628684"/>
              <a:gd name="connsiteY53" fmla="*/ 1621652 h 2801036"/>
              <a:gd name="connsiteX54" fmla="*/ 3016344 w 3628684"/>
              <a:gd name="connsiteY54" fmla="*/ 1655673 h 2801036"/>
              <a:gd name="connsiteX55" fmla="*/ 3005004 w 3628684"/>
              <a:gd name="connsiteY55" fmla="*/ 1701034 h 2801036"/>
              <a:gd name="connsiteX56" fmla="*/ 2993665 w 3628684"/>
              <a:gd name="connsiteY56" fmla="*/ 1791756 h 2801036"/>
              <a:gd name="connsiteX57" fmla="*/ 3027684 w 3628684"/>
              <a:gd name="connsiteY57" fmla="*/ 1905158 h 2801036"/>
              <a:gd name="connsiteX58" fmla="*/ 3039023 w 3628684"/>
              <a:gd name="connsiteY58" fmla="*/ 1939179 h 2801036"/>
              <a:gd name="connsiteX59" fmla="*/ 3050363 w 3628684"/>
              <a:gd name="connsiteY59" fmla="*/ 1973199 h 2801036"/>
              <a:gd name="connsiteX60" fmla="*/ 3027684 w 3628684"/>
              <a:gd name="connsiteY60" fmla="*/ 2041241 h 2801036"/>
              <a:gd name="connsiteX61" fmla="*/ 3005004 w 3628684"/>
              <a:gd name="connsiteY61" fmla="*/ 2063921 h 2801036"/>
              <a:gd name="connsiteX62" fmla="*/ 2891608 w 3628684"/>
              <a:gd name="connsiteY62" fmla="*/ 2097942 h 2801036"/>
              <a:gd name="connsiteX63" fmla="*/ 2687494 w 3628684"/>
              <a:gd name="connsiteY63" fmla="*/ 2086602 h 2801036"/>
              <a:gd name="connsiteX64" fmla="*/ 2653475 w 3628684"/>
              <a:gd name="connsiteY64" fmla="*/ 2075261 h 2801036"/>
              <a:gd name="connsiteX65" fmla="*/ 2596777 w 3628684"/>
              <a:gd name="connsiteY65" fmla="*/ 2109282 h 2801036"/>
              <a:gd name="connsiteX66" fmla="*/ 2562758 w 3628684"/>
              <a:gd name="connsiteY66" fmla="*/ 2120622 h 2801036"/>
              <a:gd name="connsiteX67" fmla="*/ 2506060 w 3628684"/>
              <a:gd name="connsiteY67" fmla="*/ 2177323 h 2801036"/>
              <a:gd name="connsiteX68" fmla="*/ 2483381 w 3628684"/>
              <a:gd name="connsiteY68" fmla="*/ 2200004 h 2801036"/>
              <a:gd name="connsiteX69" fmla="*/ 2472041 w 3628684"/>
              <a:gd name="connsiteY69" fmla="*/ 2234024 h 2801036"/>
              <a:gd name="connsiteX70" fmla="*/ 2449362 w 3628684"/>
              <a:gd name="connsiteY70" fmla="*/ 2256705 h 2801036"/>
              <a:gd name="connsiteX71" fmla="*/ 2426683 w 3628684"/>
              <a:gd name="connsiteY71" fmla="*/ 2290726 h 2801036"/>
              <a:gd name="connsiteX72" fmla="*/ 2404003 w 3628684"/>
              <a:gd name="connsiteY72" fmla="*/ 2313406 h 2801036"/>
              <a:gd name="connsiteX73" fmla="*/ 2358645 w 3628684"/>
              <a:gd name="connsiteY73" fmla="*/ 2381447 h 2801036"/>
              <a:gd name="connsiteX74" fmla="*/ 2347305 w 3628684"/>
              <a:gd name="connsiteY74" fmla="*/ 2415468 h 2801036"/>
              <a:gd name="connsiteX75" fmla="*/ 2313286 w 3628684"/>
              <a:gd name="connsiteY75" fmla="*/ 2449489 h 2801036"/>
              <a:gd name="connsiteX76" fmla="*/ 2267928 w 3628684"/>
              <a:gd name="connsiteY76" fmla="*/ 2528870 h 2801036"/>
              <a:gd name="connsiteX77" fmla="*/ 2222569 w 3628684"/>
              <a:gd name="connsiteY77" fmla="*/ 2574231 h 2801036"/>
              <a:gd name="connsiteX78" fmla="*/ 2165871 w 3628684"/>
              <a:gd name="connsiteY78" fmla="*/ 2653613 h 2801036"/>
              <a:gd name="connsiteX79" fmla="*/ 2131852 w 3628684"/>
              <a:gd name="connsiteY79" fmla="*/ 2687633 h 2801036"/>
              <a:gd name="connsiteX80" fmla="*/ 2109173 w 3628684"/>
              <a:gd name="connsiteY80" fmla="*/ 2710314 h 2801036"/>
              <a:gd name="connsiteX81" fmla="*/ 2075154 w 3628684"/>
              <a:gd name="connsiteY81" fmla="*/ 2732994 h 2801036"/>
              <a:gd name="connsiteX82" fmla="*/ 2029795 w 3628684"/>
              <a:gd name="connsiteY82" fmla="*/ 2778355 h 2801036"/>
              <a:gd name="connsiteX83" fmla="*/ 2007116 w 3628684"/>
              <a:gd name="connsiteY83" fmla="*/ 2801036 h 2801036"/>
              <a:gd name="connsiteX84" fmla="*/ 1984437 w 3628684"/>
              <a:gd name="connsiteY84" fmla="*/ 2676293 h 2801036"/>
              <a:gd name="connsiteX85" fmla="*/ 1973097 w 3628684"/>
              <a:gd name="connsiteY85" fmla="*/ 2630932 h 2801036"/>
              <a:gd name="connsiteX86" fmla="*/ 1961758 w 3628684"/>
              <a:gd name="connsiteY86" fmla="*/ 2596912 h 2801036"/>
              <a:gd name="connsiteX87" fmla="*/ 1939078 w 3628684"/>
              <a:gd name="connsiteY87" fmla="*/ 2472169 h 2801036"/>
              <a:gd name="connsiteX88" fmla="*/ 1916399 w 3628684"/>
              <a:gd name="connsiteY88" fmla="*/ 2404128 h 2801036"/>
              <a:gd name="connsiteX89" fmla="*/ 1905059 w 3628684"/>
              <a:gd name="connsiteY89" fmla="*/ 2358767 h 2801036"/>
              <a:gd name="connsiteX90" fmla="*/ 1893720 w 3628684"/>
              <a:gd name="connsiteY90" fmla="*/ 2324746 h 2801036"/>
              <a:gd name="connsiteX91" fmla="*/ 1871041 w 3628684"/>
              <a:gd name="connsiteY91" fmla="*/ 2211344 h 2801036"/>
              <a:gd name="connsiteX92" fmla="*/ 1848361 w 3628684"/>
              <a:gd name="connsiteY92" fmla="*/ 2143303 h 2801036"/>
              <a:gd name="connsiteX93" fmla="*/ 1825682 w 3628684"/>
              <a:gd name="connsiteY93" fmla="*/ 2120622 h 2801036"/>
              <a:gd name="connsiteX94" fmla="*/ 1814342 w 3628684"/>
              <a:gd name="connsiteY94" fmla="*/ 2086602 h 2801036"/>
              <a:gd name="connsiteX95" fmla="*/ 1791663 w 3628684"/>
              <a:gd name="connsiteY95" fmla="*/ 2063921 h 2801036"/>
              <a:gd name="connsiteX96" fmla="*/ 1768984 w 3628684"/>
              <a:gd name="connsiteY96" fmla="*/ 2029900 h 2801036"/>
              <a:gd name="connsiteX97" fmla="*/ 1746304 w 3628684"/>
              <a:gd name="connsiteY97" fmla="*/ 2007220 h 2801036"/>
              <a:gd name="connsiteX98" fmla="*/ 1678267 w 3628684"/>
              <a:gd name="connsiteY98" fmla="*/ 1916498 h 2801036"/>
              <a:gd name="connsiteX99" fmla="*/ 1644248 w 3628684"/>
              <a:gd name="connsiteY99" fmla="*/ 1893818 h 2801036"/>
              <a:gd name="connsiteX100" fmla="*/ 1621568 w 3628684"/>
              <a:gd name="connsiteY100" fmla="*/ 1871137 h 2801036"/>
              <a:gd name="connsiteX101" fmla="*/ 1553531 w 3628684"/>
              <a:gd name="connsiteY101" fmla="*/ 1848457 h 2801036"/>
              <a:gd name="connsiteX102" fmla="*/ 1485493 w 3628684"/>
              <a:gd name="connsiteY102" fmla="*/ 1814436 h 2801036"/>
              <a:gd name="connsiteX103" fmla="*/ 1451474 w 3628684"/>
              <a:gd name="connsiteY103" fmla="*/ 1791756 h 2801036"/>
              <a:gd name="connsiteX104" fmla="*/ 1338078 w 3628684"/>
              <a:gd name="connsiteY104" fmla="*/ 1746395 h 2801036"/>
              <a:gd name="connsiteX105" fmla="*/ 1270040 w 3628684"/>
              <a:gd name="connsiteY105" fmla="*/ 1701034 h 2801036"/>
              <a:gd name="connsiteX106" fmla="*/ 1236021 w 3628684"/>
              <a:gd name="connsiteY106" fmla="*/ 1678354 h 2801036"/>
              <a:gd name="connsiteX107" fmla="*/ 1202002 w 3628684"/>
              <a:gd name="connsiteY107" fmla="*/ 1667013 h 2801036"/>
              <a:gd name="connsiteX108" fmla="*/ 1133964 w 3628684"/>
              <a:gd name="connsiteY108" fmla="*/ 1621652 h 2801036"/>
              <a:gd name="connsiteX109" fmla="*/ 1065926 w 3628684"/>
              <a:gd name="connsiteY109" fmla="*/ 1598972 h 2801036"/>
              <a:gd name="connsiteX110" fmla="*/ 997888 w 3628684"/>
              <a:gd name="connsiteY110" fmla="*/ 1553611 h 2801036"/>
              <a:gd name="connsiteX111" fmla="*/ 963870 w 3628684"/>
              <a:gd name="connsiteY111" fmla="*/ 1519590 h 2801036"/>
              <a:gd name="connsiteX112" fmla="*/ 929851 w 3628684"/>
              <a:gd name="connsiteY112" fmla="*/ 1496910 h 2801036"/>
              <a:gd name="connsiteX113" fmla="*/ 907171 w 3628684"/>
              <a:gd name="connsiteY113" fmla="*/ 1474229 h 2801036"/>
              <a:gd name="connsiteX114" fmla="*/ 782435 w 3628684"/>
              <a:gd name="connsiteY114" fmla="*/ 1372167 h 2801036"/>
              <a:gd name="connsiteX115" fmla="*/ 737077 w 3628684"/>
              <a:gd name="connsiteY115" fmla="*/ 1270105 h 2801036"/>
              <a:gd name="connsiteX116" fmla="*/ 703058 w 3628684"/>
              <a:gd name="connsiteY116" fmla="*/ 1190724 h 2801036"/>
              <a:gd name="connsiteX117" fmla="*/ 635020 w 3628684"/>
              <a:gd name="connsiteY117" fmla="*/ 1156703 h 2801036"/>
              <a:gd name="connsiteX118" fmla="*/ 601001 w 3628684"/>
              <a:gd name="connsiteY118" fmla="*/ 1134023 h 2801036"/>
              <a:gd name="connsiteX119" fmla="*/ 532963 w 3628684"/>
              <a:gd name="connsiteY119" fmla="*/ 1111342 h 2801036"/>
              <a:gd name="connsiteX120" fmla="*/ 498944 w 3628684"/>
              <a:gd name="connsiteY120" fmla="*/ 1100002 h 2801036"/>
              <a:gd name="connsiteX121" fmla="*/ 385548 w 3628684"/>
              <a:gd name="connsiteY121" fmla="*/ 1065981 h 2801036"/>
              <a:gd name="connsiteX122" fmla="*/ 351529 w 3628684"/>
              <a:gd name="connsiteY122" fmla="*/ 1054641 h 2801036"/>
              <a:gd name="connsiteX123" fmla="*/ 317510 w 3628684"/>
              <a:gd name="connsiteY123" fmla="*/ 1031961 h 2801036"/>
              <a:gd name="connsiteX124" fmla="*/ 260812 w 3628684"/>
              <a:gd name="connsiteY124" fmla="*/ 986600 h 2801036"/>
              <a:gd name="connsiteX125" fmla="*/ 249472 w 3628684"/>
              <a:gd name="connsiteY125" fmla="*/ 952579 h 2801036"/>
              <a:gd name="connsiteX126" fmla="*/ 238133 w 3628684"/>
              <a:gd name="connsiteY126" fmla="*/ 907218 h 2801036"/>
              <a:gd name="connsiteX127" fmla="*/ 215453 w 3628684"/>
              <a:gd name="connsiteY127" fmla="*/ 861857 h 2801036"/>
              <a:gd name="connsiteX128" fmla="*/ 204114 w 3628684"/>
              <a:gd name="connsiteY128" fmla="*/ 827837 h 2801036"/>
              <a:gd name="connsiteX129" fmla="*/ 147416 w 3628684"/>
              <a:gd name="connsiteY129" fmla="*/ 691754 h 2801036"/>
              <a:gd name="connsiteX130" fmla="*/ 136076 w 3628684"/>
              <a:gd name="connsiteY130" fmla="*/ 646393 h 2801036"/>
              <a:gd name="connsiteX131" fmla="*/ 113397 w 3628684"/>
              <a:gd name="connsiteY131" fmla="*/ 578352 h 2801036"/>
              <a:gd name="connsiteX132" fmla="*/ 79378 w 3628684"/>
              <a:gd name="connsiteY132" fmla="*/ 453609 h 2801036"/>
              <a:gd name="connsiteX133" fmla="*/ 68038 w 3628684"/>
              <a:gd name="connsiteY133" fmla="*/ 419589 h 2801036"/>
              <a:gd name="connsiteX134" fmla="*/ 56699 w 3628684"/>
              <a:gd name="connsiteY134" fmla="*/ 385568 h 2801036"/>
              <a:gd name="connsiteX135" fmla="*/ 34019 w 3628684"/>
              <a:gd name="connsiteY135" fmla="*/ 351547 h 2801036"/>
              <a:gd name="connsiteX136" fmla="*/ 11340 w 3628684"/>
              <a:gd name="connsiteY136" fmla="*/ 283506 h 2801036"/>
              <a:gd name="connsiteX137" fmla="*/ 0 w 3628684"/>
              <a:gd name="connsiteY137" fmla="*/ 249485 h 2801036"/>
              <a:gd name="connsiteX138" fmla="*/ 11340 w 3628684"/>
              <a:gd name="connsiteY138" fmla="*/ 147423 h 2801036"/>
              <a:gd name="connsiteX139" fmla="*/ 22680 w 3628684"/>
              <a:gd name="connsiteY139" fmla="*/ 113403 h 2801036"/>
              <a:gd name="connsiteX140" fmla="*/ 56699 w 3628684"/>
              <a:gd name="connsiteY140" fmla="*/ 34021 h 2801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3628684" h="2801036">
                <a:moveTo>
                  <a:pt x="56699" y="34021"/>
                </a:moveTo>
                <a:lnTo>
                  <a:pt x="56699" y="34021"/>
                </a:lnTo>
                <a:cubicBezTo>
                  <a:pt x="94498" y="30241"/>
                  <a:pt x="132108" y="22681"/>
                  <a:pt x="170095" y="22681"/>
                </a:cubicBezTo>
                <a:cubicBezTo>
                  <a:pt x="301127" y="22681"/>
                  <a:pt x="107101" y="52921"/>
                  <a:pt x="238133" y="22681"/>
                </a:cubicBezTo>
                <a:cubicBezTo>
                  <a:pt x="275693" y="14013"/>
                  <a:pt x="351529" y="0"/>
                  <a:pt x="351529" y="0"/>
                </a:cubicBezTo>
                <a:cubicBezTo>
                  <a:pt x="389328" y="3780"/>
                  <a:pt x="427050" y="8427"/>
                  <a:pt x="464925" y="11341"/>
                </a:cubicBezTo>
                <a:cubicBezTo>
                  <a:pt x="678334" y="27758"/>
                  <a:pt x="583350" y="6928"/>
                  <a:pt x="691718" y="34021"/>
                </a:cubicBezTo>
                <a:cubicBezTo>
                  <a:pt x="754394" y="13128"/>
                  <a:pt x="697291" y="25912"/>
                  <a:pt x="782435" y="34021"/>
                </a:cubicBezTo>
                <a:cubicBezTo>
                  <a:pt x="842758" y="39766"/>
                  <a:pt x="903439" y="40884"/>
                  <a:pt x="963870" y="45361"/>
                </a:cubicBezTo>
                <a:cubicBezTo>
                  <a:pt x="1005506" y="48445"/>
                  <a:pt x="1047027" y="52922"/>
                  <a:pt x="1088606" y="56702"/>
                </a:cubicBezTo>
                <a:cubicBezTo>
                  <a:pt x="1219689" y="23927"/>
                  <a:pt x="1111112" y="47859"/>
                  <a:pt x="1394776" y="34021"/>
                </a:cubicBezTo>
                <a:lnTo>
                  <a:pt x="1598889" y="22681"/>
                </a:lnTo>
                <a:cubicBezTo>
                  <a:pt x="1640468" y="26461"/>
                  <a:pt x="1681875" y="34021"/>
                  <a:pt x="1723625" y="34021"/>
                </a:cubicBezTo>
                <a:cubicBezTo>
                  <a:pt x="1735578" y="34021"/>
                  <a:pt x="1746048" y="25580"/>
                  <a:pt x="1757644" y="22681"/>
                </a:cubicBezTo>
                <a:cubicBezTo>
                  <a:pt x="1776342" y="18006"/>
                  <a:pt x="1795443" y="15121"/>
                  <a:pt x="1814342" y="11341"/>
                </a:cubicBezTo>
                <a:cubicBezTo>
                  <a:pt x="1871040" y="15121"/>
                  <a:pt x="1927613" y="22681"/>
                  <a:pt x="1984437" y="22681"/>
                </a:cubicBezTo>
                <a:cubicBezTo>
                  <a:pt x="1996390" y="22681"/>
                  <a:pt x="2006503" y="11341"/>
                  <a:pt x="2018456" y="11341"/>
                </a:cubicBezTo>
                <a:cubicBezTo>
                  <a:pt x="2082825" y="11341"/>
                  <a:pt x="2146972" y="18901"/>
                  <a:pt x="2211230" y="22681"/>
                </a:cubicBezTo>
                <a:cubicBezTo>
                  <a:pt x="2241469" y="30241"/>
                  <a:pt x="2272377" y="35503"/>
                  <a:pt x="2301947" y="45361"/>
                </a:cubicBezTo>
                <a:cubicBezTo>
                  <a:pt x="2350826" y="61656"/>
                  <a:pt x="2362729" y="66591"/>
                  <a:pt x="2426683" y="79382"/>
                </a:cubicBezTo>
                <a:cubicBezTo>
                  <a:pt x="2445582" y="83162"/>
                  <a:pt x="2464256" y="88331"/>
                  <a:pt x="2483381" y="90722"/>
                </a:cubicBezTo>
                <a:cubicBezTo>
                  <a:pt x="2555038" y="99680"/>
                  <a:pt x="2627061" y="105428"/>
                  <a:pt x="2698834" y="113403"/>
                </a:cubicBezTo>
                <a:cubicBezTo>
                  <a:pt x="2831179" y="128108"/>
                  <a:pt x="2766927" y="120497"/>
                  <a:pt x="2891608" y="136083"/>
                </a:cubicBezTo>
                <a:cubicBezTo>
                  <a:pt x="2994204" y="101883"/>
                  <a:pt x="2832719" y="150887"/>
                  <a:pt x="3084382" y="136083"/>
                </a:cubicBezTo>
                <a:cubicBezTo>
                  <a:pt x="3097987" y="135283"/>
                  <a:pt x="3107061" y="120963"/>
                  <a:pt x="3118401" y="113403"/>
                </a:cubicBezTo>
                <a:cubicBezTo>
                  <a:pt x="3141080" y="117183"/>
                  <a:pt x="3163446" y="124743"/>
                  <a:pt x="3186438" y="124743"/>
                </a:cubicBezTo>
                <a:cubicBezTo>
                  <a:pt x="3277155" y="124743"/>
                  <a:pt x="3163759" y="94503"/>
                  <a:pt x="3254476" y="124743"/>
                </a:cubicBezTo>
                <a:cubicBezTo>
                  <a:pt x="3298776" y="80441"/>
                  <a:pt x="3252291" y="113403"/>
                  <a:pt x="3311174" y="113403"/>
                </a:cubicBezTo>
                <a:cubicBezTo>
                  <a:pt x="3323127" y="113403"/>
                  <a:pt x="3333853" y="105842"/>
                  <a:pt x="3345193" y="102062"/>
                </a:cubicBezTo>
                <a:cubicBezTo>
                  <a:pt x="3382992" y="105842"/>
                  <a:pt x="3421253" y="106402"/>
                  <a:pt x="3458590" y="113403"/>
                </a:cubicBezTo>
                <a:cubicBezTo>
                  <a:pt x="3482087" y="117809"/>
                  <a:pt x="3526628" y="136083"/>
                  <a:pt x="3526628" y="136083"/>
                </a:cubicBezTo>
                <a:cubicBezTo>
                  <a:pt x="3581387" y="190847"/>
                  <a:pt x="3514767" y="121256"/>
                  <a:pt x="3571986" y="192784"/>
                </a:cubicBezTo>
                <a:cubicBezTo>
                  <a:pt x="3578665" y="201133"/>
                  <a:pt x="3587105" y="207905"/>
                  <a:pt x="3594665" y="215465"/>
                </a:cubicBezTo>
                <a:cubicBezTo>
                  <a:pt x="3598445" y="230585"/>
                  <a:pt x="3601527" y="245898"/>
                  <a:pt x="3606005" y="260826"/>
                </a:cubicBezTo>
                <a:cubicBezTo>
                  <a:pt x="3612874" y="283725"/>
                  <a:pt x="3628684" y="328867"/>
                  <a:pt x="3628684" y="328867"/>
                </a:cubicBezTo>
                <a:cubicBezTo>
                  <a:pt x="3624740" y="368308"/>
                  <a:pt x="3617729" y="463411"/>
                  <a:pt x="3606005" y="510311"/>
                </a:cubicBezTo>
                <a:cubicBezTo>
                  <a:pt x="3600207" y="533504"/>
                  <a:pt x="3590886" y="555672"/>
                  <a:pt x="3583326" y="578352"/>
                </a:cubicBezTo>
                <a:cubicBezTo>
                  <a:pt x="3579546" y="589692"/>
                  <a:pt x="3578617" y="602427"/>
                  <a:pt x="3571986" y="612373"/>
                </a:cubicBezTo>
                <a:lnTo>
                  <a:pt x="3549307" y="646393"/>
                </a:lnTo>
                <a:cubicBezTo>
                  <a:pt x="3521350" y="758225"/>
                  <a:pt x="3557564" y="604058"/>
                  <a:pt x="3526628" y="805156"/>
                </a:cubicBezTo>
                <a:cubicBezTo>
                  <a:pt x="3523745" y="823896"/>
                  <a:pt x="3507362" y="861395"/>
                  <a:pt x="3492609" y="873198"/>
                </a:cubicBezTo>
                <a:cubicBezTo>
                  <a:pt x="3483275" y="880665"/>
                  <a:pt x="3469930" y="880758"/>
                  <a:pt x="3458590" y="884538"/>
                </a:cubicBezTo>
                <a:cubicBezTo>
                  <a:pt x="3439738" y="903390"/>
                  <a:pt x="3424676" y="915486"/>
                  <a:pt x="3413231" y="941239"/>
                </a:cubicBezTo>
                <a:cubicBezTo>
                  <a:pt x="3403522" y="963086"/>
                  <a:pt x="3403813" y="989388"/>
                  <a:pt x="3390552" y="1009280"/>
                </a:cubicBezTo>
                <a:cubicBezTo>
                  <a:pt x="3382992" y="1020620"/>
                  <a:pt x="3373408" y="1030847"/>
                  <a:pt x="3367873" y="1043301"/>
                </a:cubicBezTo>
                <a:cubicBezTo>
                  <a:pt x="3326177" y="1137122"/>
                  <a:pt x="3369089" y="1087443"/>
                  <a:pt x="3322514" y="1134023"/>
                </a:cubicBezTo>
                <a:cubicBezTo>
                  <a:pt x="3300832" y="1199070"/>
                  <a:pt x="3325852" y="1140911"/>
                  <a:pt x="3288495" y="1190724"/>
                </a:cubicBezTo>
                <a:cubicBezTo>
                  <a:pt x="3272141" y="1212531"/>
                  <a:pt x="3262411" y="1239490"/>
                  <a:pt x="3243137" y="1258765"/>
                </a:cubicBezTo>
                <a:cubicBezTo>
                  <a:pt x="3188380" y="1313524"/>
                  <a:pt x="3254992" y="1243944"/>
                  <a:pt x="3197778" y="1315466"/>
                </a:cubicBezTo>
                <a:cubicBezTo>
                  <a:pt x="3191099" y="1323815"/>
                  <a:pt x="3181514" y="1329594"/>
                  <a:pt x="3175099" y="1338147"/>
                </a:cubicBezTo>
                <a:cubicBezTo>
                  <a:pt x="3158745" y="1359954"/>
                  <a:pt x="3129740" y="1406188"/>
                  <a:pt x="3129740" y="1406188"/>
                </a:cubicBezTo>
                <a:cubicBezTo>
                  <a:pt x="3097618" y="1502565"/>
                  <a:pt x="3142418" y="1385056"/>
                  <a:pt x="3095721" y="1462889"/>
                </a:cubicBezTo>
                <a:cubicBezTo>
                  <a:pt x="3051560" y="1536495"/>
                  <a:pt x="3119168" y="1462124"/>
                  <a:pt x="3061702" y="1519590"/>
                </a:cubicBezTo>
                <a:lnTo>
                  <a:pt x="3027684" y="1621652"/>
                </a:lnTo>
                <a:cubicBezTo>
                  <a:pt x="3023904" y="1632992"/>
                  <a:pt x="3019243" y="1644076"/>
                  <a:pt x="3016344" y="1655673"/>
                </a:cubicBezTo>
                <a:lnTo>
                  <a:pt x="3005004" y="1701034"/>
                </a:lnTo>
                <a:cubicBezTo>
                  <a:pt x="3001224" y="1731275"/>
                  <a:pt x="2993665" y="1761280"/>
                  <a:pt x="2993665" y="1791756"/>
                </a:cubicBezTo>
                <a:cubicBezTo>
                  <a:pt x="2993665" y="1808900"/>
                  <a:pt x="3026362" y="1901192"/>
                  <a:pt x="3027684" y="1905158"/>
                </a:cubicBezTo>
                <a:lnTo>
                  <a:pt x="3039023" y="1939179"/>
                </a:lnTo>
                <a:lnTo>
                  <a:pt x="3050363" y="1973199"/>
                </a:lnTo>
                <a:cubicBezTo>
                  <a:pt x="3042803" y="1995880"/>
                  <a:pt x="3044589" y="2024336"/>
                  <a:pt x="3027684" y="2041241"/>
                </a:cubicBezTo>
                <a:cubicBezTo>
                  <a:pt x="3020124" y="2048801"/>
                  <a:pt x="3014567" y="2059139"/>
                  <a:pt x="3005004" y="2063921"/>
                </a:cubicBezTo>
                <a:cubicBezTo>
                  <a:pt x="2977393" y="2077727"/>
                  <a:pt x="2924165" y="2089802"/>
                  <a:pt x="2891608" y="2097942"/>
                </a:cubicBezTo>
                <a:cubicBezTo>
                  <a:pt x="2780390" y="2060867"/>
                  <a:pt x="2847394" y="2073275"/>
                  <a:pt x="2687494" y="2086602"/>
                </a:cubicBezTo>
                <a:cubicBezTo>
                  <a:pt x="2676154" y="2082822"/>
                  <a:pt x="2665428" y="2075261"/>
                  <a:pt x="2653475" y="2075261"/>
                </a:cubicBezTo>
                <a:cubicBezTo>
                  <a:pt x="2610649" y="2075261"/>
                  <a:pt x="2626715" y="2091319"/>
                  <a:pt x="2596777" y="2109282"/>
                </a:cubicBezTo>
                <a:cubicBezTo>
                  <a:pt x="2586527" y="2115432"/>
                  <a:pt x="2574098" y="2116842"/>
                  <a:pt x="2562758" y="2120622"/>
                </a:cubicBezTo>
                <a:lnTo>
                  <a:pt x="2506060" y="2177323"/>
                </a:lnTo>
                <a:lnTo>
                  <a:pt x="2483381" y="2200004"/>
                </a:lnTo>
                <a:cubicBezTo>
                  <a:pt x="2479601" y="2211344"/>
                  <a:pt x="2478191" y="2223774"/>
                  <a:pt x="2472041" y="2234024"/>
                </a:cubicBezTo>
                <a:cubicBezTo>
                  <a:pt x="2466540" y="2243192"/>
                  <a:pt x="2456041" y="2248356"/>
                  <a:pt x="2449362" y="2256705"/>
                </a:cubicBezTo>
                <a:cubicBezTo>
                  <a:pt x="2440848" y="2267348"/>
                  <a:pt x="2435197" y="2280083"/>
                  <a:pt x="2426683" y="2290726"/>
                </a:cubicBezTo>
                <a:cubicBezTo>
                  <a:pt x="2420004" y="2299075"/>
                  <a:pt x="2410418" y="2304853"/>
                  <a:pt x="2404003" y="2313406"/>
                </a:cubicBezTo>
                <a:cubicBezTo>
                  <a:pt x="2387649" y="2335213"/>
                  <a:pt x="2367264" y="2355588"/>
                  <a:pt x="2358645" y="2381447"/>
                </a:cubicBezTo>
                <a:cubicBezTo>
                  <a:pt x="2354865" y="2392787"/>
                  <a:pt x="2353935" y="2405522"/>
                  <a:pt x="2347305" y="2415468"/>
                </a:cubicBezTo>
                <a:cubicBezTo>
                  <a:pt x="2338409" y="2428812"/>
                  <a:pt x="2324626" y="2438149"/>
                  <a:pt x="2313286" y="2449489"/>
                </a:cubicBezTo>
                <a:cubicBezTo>
                  <a:pt x="2300416" y="2475231"/>
                  <a:pt x="2287162" y="2506429"/>
                  <a:pt x="2267928" y="2528870"/>
                </a:cubicBezTo>
                <a:cubicBezTo>
                  <a:pt x="2254013" y="2545105"/>
                  <a:pt x="2222569" y="2574231"/>
                  <a:pt x="2222569" y="2574231"/>
                </a:cubicBezTo>
                <a:cubicBezTo>
                  <a:pt x="2204469" y="2628538"/>
                  <a:pt x="2219682" y="2599800"/>
                  <a:pt x="2165871" y="2653613"/>
                </a:cubicBezTo>
                <a:lnTo>
                  <a:pt x="2131852" y="2687633"/>
                </a:lnTo>
                <a:cubicBezTo>
                  <a:pt x="2124292" y="2695193"/>
                  <a:pt x="2118069" y="2704383"/>
                  <a:pt x="2109173" y="2710314"/>
                </a:cubicBezTo>
                <a:cubicBezTo>
                  <a:pt x="2097833" y="2717874"/>
                  <a:pt x="2085502" y="2724124"/>
                  <a:pt x="2075154" y="2732994"/>
                </a:cubicBezTo>
                <a:cubicBezTo>
                  <a:pt x="2058919" y="2746910"/>
                  <a:pt x="2044915" y="2763235"/>
                  <a:pt x="2029795" y="2778355"/>
                </a:cubicBezTo>
                <a:lnTo>
                  <a:pt x="2007116" y="2801036"/>
                </a:lnTo>
                <a:cubicBezTo>
                  <a:pt x="1998908" y="2751785"/>
                  <a:pt x="1995005" y="2723852"/>
                  <a:pt x="1984437" y="2676293"/>
                </a:cubicBezTo>
                <a:cubicBezTo>
                  <a:pt x="1981056" y="2661078"/>
                  <a:pt x="1977378" y="2645918"/>
                  <a:pt x="1973097" y="2630932"/>
                </a:cubicBezTo>
                <a:cubicBezTo>
                  <a:pt x="1969813" y="2619439"/>
                  <a:pt x="1964351" y="2608581"/>
                  <a:pt x="1961758" y="2596912"/>
                </a:cubicBezTo>
                <a:cubicBezTo>
                  <a:pt x="1951385" y="2550231"/>
                  <a:pt x="1951461" y="2517574"/>
                  <a:pt x="1939078" y="2472169"/>
                </a:cubicBezTo>
                <a:cubicBezTo>
                  <a:pt x="1932788" y="2449104"/>
                  <a:pt x="1922197" y="2427321"/>
                  <a:pt x="1916399" y="2404128"/>
                </a:cubicBezTo>
                <a:cubicBezTo>
                  <a:pt x="1912619" y="2389008"/>
                  <a:pt x="1909340" y="2373753"/>
                  <a:pt x="1905059" y="2358767"/>
                </a:cubicBezTo>
                <a:cubicBezTo>
                  <a:pt x="1901775" y="2347273"/>
                  <a:pt x="1896313" y="2336415"/>
                  <a:pt x="1893720" y="2324746"/>
                </a:cubicBezTo>
                <a:cubicBezTo>
                  <a:pt x="1876212" y="2245955"/>
                  <a:pt x="1890400" y="2275878"/>
                  <a:pt x="1871041" y="2211344"/>
                </a:cubicBezTo>
                <a:cubicBezTo>
                  <a:pt x="1864172" y="2188445"/>
                  <a:pt x="1865265" y="2160209"/>
                  <a:pt x="1848361" y="2143303"/>
                </a:cubicBezTo>
                <a:lnTo>
                  <a:pt x="1825682" y="2120622"/>
                </a:lnTo>
                <a:cubicBezTo>
                  <a:pt x="1821902" y="2109282"/>
                  <a:pt x="1820492" y="2096852"/>
                  <a:pt x="1814342" y="2086602"/>
                </a:cubicBezTo>
                <a:cubicBezTo>
                  <a:pt x="1808841" y="2077434"/>
                  <a:pt x="1798342" y="2072270"/>
                  <a:pt x="1791663" y="2063921"/>
                </a:cubicBezTo>
                <a:cubicBezTo>
                  <a:pt x="1783149" y="2053278"/>
                  <a:pt x="1777498" y="2040543"/>
                  <a:pt x="1768984" y="2029900"/>
                </a:cubicBezTo>
                <a:cubicBezTo>
                  <a:pt x="1762305" y="2021551"/>
                  <a:pt x="1752719" y="2015773"/>
                  <a:pt x="1746304" y="2007220"/>
                </a:cubicBezTo>
                <a:cubicBezTo>
                  <a:pt x="1719102" y="1970949"/>
                  <a:pt x="1710772" y="1942503"/>
                  <a:pt x="1678267" y="1916498"/>
                </a:cubicBezTo>
                <a:cubicBezTo>
                  <a:pt x="1667625" y="1907984"/>
                  <a:pt x="1654890" y="1902332"/>
                  <a:pt x="1644248" y="1893818"/>
                </a:cubicBezTo>
                <a:cubicBezTo>
                  <a:pt x="1635899" y="1887139"/>
                  <a:pt x="1631131" y="1875919"/>
                  <a:pt x="1621568" y="1871137"/>
                </a:cubicBezTo>
                <a:cubicBezTo>
                  <a:pt x="1600186" y="1860445"/>
                  <a:pt x="1553531" y="1848457"/>
                  <a:pt x="1553531" y="1848457"/>
                </a:cubicBezTo>
                <a:cubicBezTo>
                  <a:pt x="1456046" y="1783462"/>
                  <a:pt x="1579382" y="1861382"/>
                  <a:pt x="1485493" y="1814436"/>
                </a:cubicBezTo>
                <a:cubicBezTo>
                  <a:pt x="1473303" y="1808341"/>
                  <a:pt x="1463928" y="1797291"/>
                  <a:pt x="1451474" y="1791756"/>
                </a:cubicBezTo>
                <a:cubicBezTo>
                  <a:pt x="1368029" y="1754667"/>
                  <a:pt x="1404373" y="1786174"/>
                  <a:pt x="1338078" y="1746395"/>
                </a:cubicBezTo>
                <a:cubicBezTo>
                  <a:pt x="1314705" y="1732371"/>
                  <a:pt x="1292719" y="1716154"/>
                  <a:pt x="1270040" y="1701034"/>
                </a:cubicBezTo>
                <a:cubicBezTo>
                  <a:pt x="1258700" y="1693474"/>
                  <a:pt x="1248950" y="1682664"/>
                  <a:pt x="1236021" y="1678354"/>
                </a:cubicBezTo>
                <a:cubicBezTo>
                  <a:pt x="1224681" y="1674574"/>
                  <a:pt x="1212451" y="1672818"/>
                  <a:pt x="1202002" y="1667013"/>
                </a:cubicBezTo>
                <a:cubicBezTo>
                  <a:pt x="1178175" y="1653775"/>
                  <a:pt x="1159823" y="1630272"/>
                  <a:pt x="1133964" y="1621652"/>
                </a:cubicBezTo>
                <a:lnTo>
                  <a:pt x="1065926" y="1598972"/>
                </a:lnTo>
                <a:cubicBezTo>
                  <a:pt x="1005243" y="1538284"/>
                  <a:pt x="1093999" y="1622266"/>
                  <a:pt x="997888" y="1553611"/>
                </a:cubicBezTo>
                <a:cubicBezTo>
                  <a:pt x="984838" y="1544289"/>
                  <a:pt x="976190" y="1529857"/>
                  <a:pt x="963870" y="1519590"/>
                </a:cubicBezTo>
                <a:cubicBezTo>
                  <a:pt x="953400" y="1510865"/>
                  <a:pt x="940493" y="1505424"/>
                  <a:pt x="929851" y="1496910"/>
                </a:cubicBezTo>
                <a:cubicBezTo>
                  <a:pt x="921502" y="1490231"/>
                  <a:pt x="915724" y="1480644"/>
                  <a:pt x="907171" y="1474229"/>
                </a:cubicBezTo>
                <a:cubicBezTo>
                  <a:pt x="858512" y="1437733"/>
                  <a:pt x="817596" y="1424911"/>
                  <a:pt x="782435" y="1372167"/>
                </a:cubicBezTo>
                <a:cubicBezTo>
                  <a:pt x="752648" y="1327484"/>
                  <a:pt x="753272" y="1334886"/>
                  <a:pt x="737077" y="1270105"/>
                </a:cubicBezTo>
                <a:cubicBezTo>
                  <a:pt x="728402" y="1235405"/>
                  <a:pt x="729161" y="1216828"/>
                  <a:pt x="703058" y="1190724"/>
                </a:cubicBezTo>
                <a:cubicBezTo>
                  <a:pt x="670560" y="1158224"/>
                  <a:pt x="671912" y="1175150"/>
                  <a:pt x="635020" y="1156703"/>
                </a:cubicBezTo>
                <a:cubicBezTo>
                  <a:pt x="622830" y="1150608"/>
                  <a:pt x="613455" y="1139558"/>
                  <a:pt x="601001" y="1134023"/>
                </a:cubicBezTo>
                <a:cubicBezTo>
                  <a:pt x="579155" y="1124313"/>
                  <a:pt x="555642" y="1118902"/>
                  <a:pt x="532963" y="1111342"/>
                </a:cubicBezTo>
                <a:cubicBezTo>
                  <a:pt x="521623" y="1107562"/>
                  <a:pt x="510540" y="1102901"/>
                  <a:pt x="498944" y="1100002"/>
                </a:cubicBezTo>
                <a:cubicBezTo>
                  <a:pt x="430390" y="1082863"/>
                  <a:pt x="468376" y="1093592"/>
                  <a:pt x="385548" y="1065981"/>
                </a:cubicBezTo>
                <a:cubicBezTo>
                  <a:pt x="374208" y="1062201"/>
                  <a:pt x="361474" y="1061272"/>
                  <a:pt x="351529" y="1054641"/>
                </a:cubicBezTo>
                <a:cubicBezTo>
                  <a:pt x="340189" y="1047081"/>
                  <a:pt x="328152" y="1040475"/>
                  <a:pt x="317510" y="1031961"/>
                </a:cubicBezTo>
                <a:cubicBezTo>
                  <a:pt x="236720" y="967326"/>
                  <a:pt x="365518" y="1056406"/>
                  <a:pt x="260812" y="986600"/>
                </a:cubicBezTo>
                <a:cubicBezTo>
                  <a:pt x="257032" y="975260"/>
                  <a:pt x="252756" y="964073"/>
                  <a:pt x="249472" y="952579"/>
                </a:cubicBezTo>
                <a:cubicBezTo>
                  <a:pt x="245191" y="937593"/>
                  <a:pt x="243605" y="921811"/>
                  <a:pt x="238133" y="907218"/>
                </a:cubicBezTo>
                <a:cubicBezTo>
                  <a:pt x="232198" y="891389"/>
                  <a:pt x="222112" y="877395"/>
                  <a:pt x="215453" y="861857"/>
                </a:cubicBezTo>
                <a:cubicBezTo>
                  <a:pt x="210745" y="850870"/>
                  <a:pt x="209459" y="838529"/>
                  <a:pt x="204114" y="827837"/>
                </a:cubicBezTo>
                <a:cubicBezTo>
                  <a:pt x="158184" y="735970"/>
                  <a:pt x="194586" y="880439"/>
                  <a:pt x="147416" y="691754"/>
                </a:cubicBezTo>
                <a:cubicBezTo>
                  <a:pt x="143636" y="676634"/>
                  <a:pt x="140554" y="661321"/>
                  <a:pt x="136076" y="646393"/>
                </a:cubicBezTo>
                <a:cubicBezTo>
                  <a:pt x="129207" y="623494"/>
                  <a:pt x="118085" y="601795"/>
                  <a:pt x="113397" y="578352"/>
                </a:cubicBezTo>
                <a:cubicBezTo>
                  <a:pt x="97369" y="498212"/>
                  <a:pt x="108151" y="539931"/>
                  <a:pt x="79378" y="453609"/>
                </a:cubicBezTo>
                <a:lnTo>
                  <a:pt x="68038" y="419589"/>
                </a:lnTo>
                <a:cubicBezTo>
                  <a:pt x="64258" y="408249"/>
                  <a:pt x="63330" y="395514"/>
                  <a:pt x="56699" y="385568"/>
                </a:cubicBezTo>
                <a:lnTo>
                  <a:pt x="34019" y="351547"/>
                </a:lnTo>
                <a:lnTo>
                  <a:pt x="11340" y="283506"/>
                </a:lnTo>
                <a:lnTo>
                  <a:pt x="0" y="249485"/>
                </a:lnTo>
                <a:cubicBezTo>
                  <a:pt x="3780" y="215464"/>
                  <a:pt x="5713" y="181187"/>
                  <a:pt x="11340" y="147423"/>
                </a:cubicBezTo>
                <a:cubicBezTo>
                  <a:pt x="13305" y="135632"/>
                  <a:pt x="15120" y="132303"/>
                  <a:pt x="22680" y="113403"/>
                </a:cubicBezTo>
                <a:cubicBezTo>
                  <a:pt x="30240" y="94503"/>
                  <a:pt x="45359" y="60482"/>
                  <a:pt x="56699" y="34021"/>
                </a:cubicBezTo>
              </a:path>
            </a:pathLst>
          </a:cu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09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Image</a:t>
            </a:r>
            <a:r>
              <a:rPr lang="mr-IN" dirty="0" smtClean="0"/>
              <a:t>…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sz="2000" dirty="0" smtClean="0"/>
              <a:t>The Manxome Foe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191" y="1600200"/>
            <a:ext cx="5315266" cy="4509118"/>
          </a:xfrm>
          <a:prstGeom prst="rect">
            <a:avLst/>
          </a:prstGeom>
        </p:spPr>
      </p:pic>
      <p:sp>
        <p:nvSpPr>
          <p:cNvPr id="7" name="Rectangular Callout 6"/>
          <p:cNvSpPr/>
          <p:nvPr/>
        </p:nvSpPr>
        <p:spPr>
          <a:xfrm>
            <a:off x="6331162" y="2215629"/>
            <a:ext cx="1723625" cy="1190724"/>
          </a:xfrm>
          <a:prstGeom prst="wedgeRectCallout">
            <a:avLst>
              <a:gd name="adj1" fmla="val -163597"/>
              <a:gd name="adj2" fmla="val 65355"/>
            </a:avLst>
          </a:prstGeom>
          <a:solidFill>
            <a:srgbClr val="DD33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The Manxome Foe</a:t>
            </a:r>
            <a:endParaRPr lang="en-US" sz="2000" dirty="0"/>
          </a:p>
        </p:txBody>
      </p:sp>
      <p:sp>
        <p:nvSpPr>
          <p:cNvPr id="5" name="Action Button: Home 4">
            <a:hlinkClick r:id="rId3" action="ppaction://hlinksldjump" highlightClick="1"/>
          </p:cNvPr>
          <p:cNvSpPr/>
          <p:nvPr/>
        </p:nvSpPr>
        <p:spPr>
          <a:xfrm>
            <a:off x="7159991" y="5071142"/>
            <a:ext cx="1116090" cy="1124899"/>
          </a:xfrm>
          <a:prstGeom prst="actionButtonHome">
            <a:avLst/>
          </a:prstGeom>
          <a:solidFill>
            <a:srgbClr val="DD33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Picture</a:t>
            </a:r>
          </a:p>
          <a:p>
            <a:pPr algn="ctr"/>
            <a:r>
              <a:rPr lang="en-US" dirty="0"/>
              <a:t>Home</a:t>
            </a:r>
            <a:endParaRPr lang="en-US" dirty="0"/>
          </a:p>
        </p:txBody>
      </p:sp>
      <p:sp>
        <p:nvSpPr>
          <p:cNvPr id="13" name="Freeform 12">
            <a:hlinkClick r:id="rId4" action="ppaction://hlinksldjump"/>
          </p:cNvPr>
          <p:cNvSpPr/>
          <p:nvPr/>
        </p:nvSpPr>
        <p:spPr>
          <a:xfrm>
            <a:off x="1595634" y="1789671"/>
            <a:ext cx="1614502" cy="3658583"/>
          </a:xfrm>
          <a:custGeom>
            <a:avLst/>
            <a:gdLst>
              <a:gd name="connsiteX0" fmla="*/ 0 w 1584108"/>
              <a:gd name="connsiteY0" fmla="*/ 0 h 3656317"/>
              <a:gd name="connsiteX1" fmla="*/ 606152 w 1584108"/>
              <a:gd name="connsiteY1" fmla="*/ 336766 h 3656317"/>
              <a:gd name="connsiteX2" fmla="*/ 673502 w 1584108"/>
              <a:gd name="connsiteY2" fmla="*/ 625423 h 3656317"/>
              <a:gd name="connsiteX3" fmla="*/ 394480 w 1584108"/>
              <a:gd name="connsiteY3" fmla="*/ 1048786 h 3656317"/>
              <a:gd name="connsiteX4" fmla="*/ 885174 w 1584108"/>
              <a:gd name="connsiteY4" fmla="*/ 1010298 h 3656317"/>
              <a:gd name="connsiteX5" fmla="*/ 1202683 w 1584108"/>
              <a:gd name="connsiteY5" fmla="*/ 1135383 h 3656317"/>
              <a:gd name="connsiteX6" fmla="*/ 1212304 w 1584108"/>
              <a:gd name="connsiteY6" fmla="*/ 1481771 h 3656317"/>
              <a:gd name="connsiteX7" fmla="*/ 1529813 w 1584108"/>
              <a:gd name="connsiteY7" fmla="*/ 1491392 h 3656317"/>
              <a:gd name="connsiteX8" fmla="*/ 1549056 w 1584108"/>
              <a:gd name="connsiteY8" fmla="*/ 2097571 h 3656317"/>
              <a:gd name="connsiteX9" fmla="*/ 1173818 w 1584108"/>
              <a:gd name="connsiteY9" fmla="*/ 2982785 h 3656317"/>
              <a:gd name="connsiteX10" fmla="*/ 76971 w 1584108"/>
              <a:gd name="connsiteY10" fmla="*/ 3656317 h 3656317"/>
              <a:gd name="connsiteX0" fmla="*/ 10022 w 1594130"/>
              <a:gd name="connsiteY0" fmla="*/ 0 h 3698640"/>
              <a:gd name="connsiteX1" fmla="*/ 616174 w 1594130"/>
              <a:gd name="connsiteY1" fmla="*/ 336766 h 3698640"/>
              <a:gd name="connsiteX2" fmla="*/ 683524 w 1594130"/>
              <a:gd name="connsiteY2" fmla="*/ 625423 h 3698640"/>
              <a:gd name="connsiteX3" fmla="*/ 404502 w 1594130"/>
              <a:gd name="connsiteY3" fmla="*/ 1048786 h 3698640"/>
              <a:gd name="connsiteX4" fmla="*/ 895196 w 1594130"/>
              <a:gd name="connsiteY4" fmla="*/ 1010298 h 3698640"/>
              <a:gd name="connsiteX5" fmla="*/ 1212705 w 1594130"/>
              <a:gd name="connsiteY5" fmla="*/ 1135383 h 3698640"/>
              <a:gd name="connsiteX6" fmla="*/ 1222326 w 1594130"/>
              <a:gd name="connsiteY6" fmla="*/ 1481771 h 3698640"/>
              <a:gd name="connsiteX7" fmla="*/ 1539835 w 1594130"/>
              <a:gd name="connsiteY7" fmla="*/ 1491392 h 3698640"/>
              <a:gd name="connsiteX8" fmla="*/ 1559078 w 1594130"/>
              <a:gd name="connsiteY8" fmla="*/ 2097571 h 3698640"/>
              <a:gd name="connsiteX9" fmla="*/ 1183840 w 1594130"/>
              <a:gd name="connsiteY9" fmla="*/ 2982785 h 3698640"/>
              <a:gd name="connsiteX10" fmla="*/ 86993 w 1594130"/>
              <a:gd name="connsiteY10" fmla="*/ 3656317 h 3698640"/>
              <a:gd name="connsiteX11" fmla="*/ 67750 w 1594130"/>
              <a:gd name="connsiteY11" fmla="*/ 3627451 h 3698640"/>
              <a:gd name="connsiteX0" fmla="*/ 30394 w 1614502"/>
              <a:gd name="connsiteY0" fmla="*/ 0 h 3658583"/>
              <a:gd name="connsiteX1" fmla="*/ 636546 w 1614502"/>
              <a:gd name="connsiteY1" fmla="*/ 336766 h 3658583"/>
              <a:gd name="connsiteX2" fmla="*/ 703896 w 1614502"/>
              <a:gd name="connsiteY2" fmla="*/ 625423 h 3658583"/>
              <a:gd name="connsiteX3" fmla="*/ 424874 w 1614502"/>
              <a:gd name="connsiteY3" fmla="*/ 1048786 h 3658583"/>
              <a:gd name="connsiteX4" fmla="*/ 915568 w 1614502"/>
              <a:gd name="connsiteY4" fmla="*/ 1010298 h 3658583"/>
              <a:gd name="connsiteX5" fmla="*/ 1233077 w 1614502"/>
              <a:gd name="connsiteY5" fmla="*/ 1135383 h 3658583"/>
              <a:gd name="connsiteX6" fmla="*/ 1242698 w 1614502"/>
              <a:gd name="connsiteY6" fmla="*/ 1481771 h 3658583"/>
              <a:gd name="connsiteX7" fmla="*/ 1560207 w 1614502"/>
              <a:gd name="connsiteY7" fmla="*/ 1491392 h 3658583"/>
              <a:gd name="connsiteX8" fmla="*/ 1579450 w 1614502"/>
              <a:gd name="connsiteY8" fmla="*/ 2097571 h 3658583"/>
              <a:gd name="connsiteX9" fmla="*/ 1204212 w 1614502"/>
              <a:gd name="connsiteY9" fmla="*/ 2982785 h 3658583"/>
              <a:gd name="connsiteX10" fmla="*/ 107365 w 1614502"/>
              <a:gd name="connsiteY10" fmla="*/ 3656317 h 3658583"/>
              <a:gd name="connsiteX11" fmla="*/ 30393 w 1614502"/>
              <a:gd name="connsiteY11" fmla="*/ 9621 h 3658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14502" h="3658583">
                <a:moveTo>
                  <a:pt x="30394" y="0"/>
                </a:moveTo>
                <a:cubicBezTo>
                  <a:pt x="277345" y="116264"/>
                  <a:pt x="524296" y="232529"/>
                  <a:pt x="636546" y="336766"/>
                </a:cubicBezTo>
                <a:cubicBezTo>
                  <a:pt x="748796" y="441003"/>
                  <a:pt x="739175" y="506753"/>
                  <a:pt x="703896" y="625423"/>
                </a:cubicBezTo>
                <a:cubicBezTo>
                  <a:pt x="668617" y="744093"/>
                  <a:pt x="389595" y="984640"/>
                  <a:pt x="424874" y="1048786"/>
                </a:cubicBezTo>
                <a:cubicBezTo>
                  <a:pt x="460153" y="1112932"/>
                  <a:pt x="780868" y="995865"/>
                  <a:pt x="915568" y="1010298"/>
                </a:cubicBezTo>
                <a:cubicBezTo>
                  <a:pt x="1050268" y="1024731"/>
                  <a:pt x="1178555" y="1056804"/>
                  <a:pt x="1233077" y="1135383"/>
                </a:cubicBezTo>
                <a:cubicBezTo>
                  <a:pt x="1287599" y="1213962"/>
                  <a:pt x="1188176" y="1422436"/>
                  <a:pt x="1242698" y="1481771"/>
                </a:cubicBezTo>
                <a:cubicBezTo>
                  <a:pt x="1297220" y="1541106"/>
                  <a:pt x="1504082" y="1388759"/>
                  <a:pt x="1560207" y="1491392"/>
                </a:cubicBezTo>
                <a:cubicBezTo>
                  <a:pt x="1616332" y="1594025"/>
                  <a:pt x="1638782" y="1849006"/>
                  <a:pt x="1579450" y="2097571"/>
                </a:cubicBezTo>
                <a:cubicBezTo>
                  <a:pt x="1520118" y="2346136"/>
                  <a:pt x="1449559" y="2722994"/>
                  <a:pt x="1204212" y="2982785"/>
                </a:cubicBezTo>
                <a:cubicBezTo>
                  <a:pt x="958865" y="3242576"/>
                  <a:pt x="107365" y="3656317"/>
                  <a:pt x="107365" y="3656317"/>
                </a:cubicBezTo>
                <a:cubicBezTo>
                  <a:pt x="-78650" y="3763761"/>
                  <a:pt x="34402" y="15635"/>
                  <a:pt x="30393" y="9621"/>
                </a:cubicBezTo>
              </a:path>
            </a:pathLst>
          </a:cu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>
            <a:hlinkClick r:id="rId5" action="ppaction://hlinksldjump"/>
          </p:cNvPr>
          <p:cNvSpPr/>
          <p:nvPr/>
        </p:nvSpPr>
        <p:spPr>
          <a:xfrm>
            <a:off x="2846249" y="3560800"/>
            <a:ext cx="1304058" cy="1757765"/>
          </a:xfrm>
          <a:custGeom>
            <a:avLst/>
            <a:gdLst>
              <a:gd name="connsiteX0" fmla="*/ 861812 w 1304058"/>
              <a:gd name="connsiteY0" fmla="*/ 34051 h 1757765"/>
              <a:gd name="connsiteX1" fmla="*/ 861812 w 1304058"/>
              <a:gd name="connsiteY1" fmla="*/ 34051 h 1757765"/>
              <a:gd name="connsiteX2" fmla="*/ 1020567 w 1304058"/>
              <a:gd name="connsiteY2" fmla="*/ 90752 h 1757765"/>
              <a:gd name="connsiteX3" fmla="*/ 1054586 w 1304058"/>
              <a:gd name="connsiteY3" fmla="*/ 102092 h 1757765"/>
              <a:gd name="connsiteX4" fmla="*/ 1122624 w 1304058"/>
              <a:gd name="connsiteY4" fmla="*/ 192814 h 1757765"/>
              <a:gd name="connsiteX5" fmla="*/ 1156643 w 1304058"/>
              <a:gd name="connsiteY5" fmla="*/ 260855 h 1757765"/>
              <a:gd name="connsiteX6" fmla="*/ 1145303 w 1304058"/>
              <a:gd name="connsiteY6" fmla="*/ 294876 h 1757765"/>
              <a:gd name="connsiteX7" fmla="*/ 1122624 w 1304058"/>
              <a:gd name="connsiteY7" fmla="*/ 430959 h 1757765"/>
              <a:gd name="connsiteX8" fmla="*/ 1156643 w 1304058"/>
              <a:gd name="connsiteY8" fmla="*/ 612402 h 1757765"/>
              <a:gd name="connsiteX9" fmla="*/ 1179322 w 1304058"/>
              <a:gd name="connsiteY9" fmla="*/ 635083 h 1757765"/>
              <a:gd name="connsiteX10" fmla="*/ 1224681 w 1304058"/>
              <a:gd name="connsiteY10" fmla="*/ 793846 h 1757765"/>
              <a:gd name="connsiteX11" fmla="*/ 1236020 w 1304058"/>
              <a:gd name="connsiteY11" fmla="*/ 861887 h 1757765"/>
              <a:gd name="connsiteX12" fmla="*/ 1270039 w 1304058"/>
              <a:gd name="connsiteY12" fmla="*/ 986630 h 1757765"/>
              <a:gd name="connsiteX13" fmla="*/ 1281379 w 1304058"/>
              <a:gd name="connsiteY13" fmla="*/ 1088692 h 1757765"/>
              <a:gd name="connsiteX14" fmla="*/ 1304058 w 1304058"/>
              <a:gd name="connsiteY14" fmla="*/ 1270135 h 1757765"/>
              <a:gd name="connsiteX15" fmla="*/ 1292719 w 1304058"/>
              <a:gd name="connsiteY15" fmla="*/ 1349517 h 1757765"/>
              <a:gd name="connsiteX16" fmla="*/ 1270039 w 1304058"/>
              <a:gd name="connsiteY16" fmla="*/ 1496940 h 1757765"/>
              <a:gd name="connsiteX17" fmla="*/ 1190662 w 1304058"/>
              <a:gd name="connsiteY17" fmla="*/ 1587661 h 1757765"/>
              <a:gd name="connsiteX18" fmla="*/ 1167983 w 1304058"/>
              <a:gd name="connsiteY18" fmla="*/ 1621682 h 1757765"/>
              <a:gd name="connsiteX19" fmla="*/ 1156643 w 1304058"/>
              <a:gd name="connsiteY19" fmla="*/ 1655703 h 1757765"/>
              <a:gd name="connsiteX20" fmla="*/ 1099945 w 1304058"/>
              <a:gd name="connsiteY20" fmla="*/ 1712404 h 1757765"/>
              <a:gd name="connsiteX21" fmla="*/ 1077265 w 1304058"/>
              <a:gd name="connsiteY21" fmla="*/ 1735084 h 1757765"/>
              <a:gd name="connsiteX22" fmla="*/ 941190 w 1304058"/>
              <a:gd name="connsiteY22" fmla="*/ 1757765 h 1757765"/>
              <a:gd name="connsiteX23" fmla="*/ 839133 w 1304058"/>
              <a:gd name="connsiteY23" fmla="*/ 1723744 h 1757765"/>
              <a:gd name="connsiteX24" fmla="*/ 805114 w 1304058"/>
              <a:gd name="connsiteY24" fmla="*/ 1712404 h 1757765"/>
              <a:gd name="connsiteX25" fmla="*/ 771095 w 1304058"/>
              <a:gd name="connsiteY25" fmla="*/ 1701064 h 1757765"/>
              <a:gd name="connsiteX26" fmla="*/ 748416 w 1304058"/>
              <a:gd name="connsiteY26" fmla="*/ 1678383 h 1757765"/>
              <a:gd name="connsiteX27" fmla="*/ 725737 w 1304058"/>
              <a:gd name="connsiteY27" fmla="*/ 1644362 h 1757765"/>
              <a:gd name="connsiteX28" fmla="*/ 691718 w 1304058"/>
              <a:gd name="connsiteY28" fmla="*/ 1633022 h 1757765"/>
              <a:gd name="connsiteX29" fmla="*/ 669039 w 1304058"/>
              <a:gd name="connsiteY29" fmla="*/ 1599002 h 1757765"/>
              <a:gd name="connsiteX30" fmla="*/ 601001 w 1304058"/>
              <a:gd name="connsiteY30" fmla="*/ 1576321 h 1757765"/>
              <a:gd name="connsiteX31" fmla="*/ 510284 w 1304058"/>
              <a:gd name="connsiteY31" fmla="*/ 1587661 h 1757765"/>
              <a:gd name="connsiteX32" fmla="*/ 442246 w 1304058"/>
              <a:gd name="connsiteY32" fmla="*/ 1587661 h 1757765"/>
              <a:gd name="connsiteX33" fmla="*/ 408227 w 1304058"/>
              <a:gd name="connsiteY33" fmla="*/ 1576321 h 1757765"/>
              <a:gd name="connsiteX34" fmla="*/ 351529 w 1304058"/>
              <a:gd name="connsiteY34" fmla="*/ 1587661 h 1757765"/>
              <a:gd name="connsiteX35" fmla="*/ 328849 w 1304058"/>
              <a:gd name="connsiteY35" fmla="*/ 1564981 h 1757765"/>
              <a:gd name="connsiteX36" fmla="*/ 226793 w 1304058"/>
              <a:gd name="connsiteY36" fmla="*/ 1553641 h 1757765"/>
              <a:gd name="connsiteX37" fmla="*/ 136076 w 1304058"/>
              <a:gd name="connsiteY37" fmla="*/ 1564981 h 1757765"/>
              <a:gd name="connsiteX38" fmla="*/ 113396 w 1304058"/>
              <a:gd name="connsiteY38" fmla="*/ 1542300 h 1757765"/>
              <a:gd name="connsiteX39" fmla="*/ 79377 w 1304058"/>
              <a:gd name="connsiteY39" fmla="*/ 1530960 h 1757765"/>
              <a:gd name="connsiteX40" fmla="*/ 45359 w 1304058"/>
              <a:gd name="connsiteY40" fmla="*/ 1508280 h 1757765"/>
              <a:gd name="connsiteX41" fmla="*/ 11340 w 1304058"/>
              <a:gd name="connsiteY41" fmla="*/ 1496940 h 1757765"/>
              <a:gd name="connsiteX42" fmla="*/ 0 w 1304058"/>
              <a:gd name="connsiteY42" fmla="*/ 1462919 h 1757765"/>
              <a:gd name="connsiteX43" fmla="*/ 11340 w 1304058"/>
              <a:gd name="connsiteY43" fmla="*/ 1428898 h 1757765"/>
              <a:gd name="connsiteX44" fmla="*/ 79377 w 1304058"/>
              <a:gd name="connsiteY44" fmla="*/ 1428898 h 1757765"/>
              <a:gd name="connsiteX45" fmla="*/ 113396 w 1304058"/>
              <a:gd name="connsiteY45" fmla="*/ 1417558 h 1757765"/>
              <a:gd name="connsiteX46" fmla="*/ 181434 w 1304058"/>
              <a:gd name="connsiteY46" fmla="*/ 1440238 h 1757765"/>
              <a:gd name="connsiteX47" fmla="*/ 249472 w 1304058"/>
              <a:gd name="connsiteY47" fmla="*/ 1428898 h 1757765"/>
              <a:gd name="connsiteX48" fmla="*/ 317510 w 1304058"/>
              <a:gd name="connsiteY48" fmla="*/ 1406218 h 1757765"/>
              <a:gd name="connsiteX49" fmla="*/ 396887 w 1304058"/>
              <a:gd name="connsiteY49" fmla="*/ 1383537 h 1757765"/>
              <a:gd name="connsiteX50" fmla="*/ 442246 w 1304058"/>
              <a:gd name="connsiteY50" fmla="*/ 1360857 h 1757765"/>
              <a:gd name="connsiteX51" fmla="*/ 510284 w 1304058"/>
              <a:gd name="connsiteY51" fmla="*/ 1315496 h 1757765"/>
              <a:gd name="connsiteX52" fmla="*/ 544303 w 1304058"/>
              <a:gd name="connsiteY52" fmla="*/ 1304156 h 1757765"/>
              <a:gd name="connsiteX53" fmla="*/ 601001 w 1304058"/>
              <a:gd name="connsiteY53" fmla="*/ 1258795 h 1757765"/>
              <a:gd name="connsiteX54" fmla="*/ 669039 w 1304058"/>
              <a:gd name="connsiteY54" fmla="*/ 1168073 h 1757765"/>
              <a:gd name="connsiteX55" fmla="*/ 657699 w 1304058"/>
              <a:gd name="connsiteY55" fmla="*/ 1122712 h 1757765"/>
              <a:gd name="connsiteX56" fmla="*/ 589661 w 1304058"/>
              <a:gd name="connsiteY56" fmla="*/ 1066011 h 1757765"/>
              <a:gd name="connsiteX57" fmla="*/ 521623 w 1304058"/>
              <a:gd name="connsiteY57" fmla="*/ 1043331 h 1757765"/>
              <a:gd name="connsiteX58" fmla="*/ 487604 w 1304058"/>
              <a:gd name="connsiteY58" fmla="*/ 1031990 h 1757765"/>
              <a:gd name="connsiteX59" fmla="*/ 419567 w 1304058"/>
              <a:gd name="connsiteY59" fmla="*/ 1020650 h 1757765"/>
              <a:gd name="connsiteX60" fmla="*/ 272151 w 1304058"/>
              <a:gd name="connsiteY60" fmla="*/ 997970 h 1757765"/>
              <a:gd name="connsiteX61" fmla="*/ 249472 w 1304058"/>
              <a:gd name="connsiteY61" fmla="*/ 975289 h 1757765"/>
              <a:gd name="connsiteX62" fmla="*/ 226793 w 1304058"/>
              <a:gd name="connsiteY62" fmla="*/ 907248 h 1757765"/>
              <a:gd name="connsiteX63" fmla="*/ 260812 w 1304058"/>
              <a:gd name="connsiteY63" fmla="*/ 759825 h 1757765"/>
              <a:gd name="connsiteX64" fmla="*/ 283491 w 1304058"/>
              <a:gd name="connsiteY64" fmla="*/ 725804 h 1757765"/>
              <a:gd name="connsiteX65" fmla="*/ 306170 w 1304058"/>
              <a:gd name="connsiteY65" fmla="*/ 657763 h 1757765"/>
              <a:gd name="connsiteX66" fmla="*/ 328849 w 1304058"/>
              <a:gd name="connsiteY66" fmla="*/ 623742 h 1757765"/>
              <a:gd name="connsiteX67" fmla="*/ 351529 w 1304058"/>
              <a:gd name="connsiteY67" fmla="*/ 555701 h 1757765"/>
              <a:gd name="connsiteX68" fmla="*/ 362868 w 1304058"/>
              <a:gd name="connsiteY68" fmla="*/ 521680 h 1757765"/>
              <a:gd name="connsiteX69" fmla="*/ 385548 w 1304058"/>
              <a:gd name="connsiteY69" fmla="*/ 487660 h 1757765"/>
              <a:gd name="connsiteX70" fmla="*/ 396887 w 1304058"/>
              <a:gd name="connsiteY70" fmla="*/ 453639 h 1757765"/>
              <a:gd name="connsiteX71" fmla="*/ 442246 w 1304058"/>
              <a:gd name="connsiteY71" fmla="*/ 385598 h 1757765"/>
              <a:gd name="connsiteX72" fmla="*/ 464925 w 1304058"/>
              <a:gd name="connsiteY72" fmla="*/ 351577 h 1757765"/>
              <a:gd name="connsiteX73" fmla="*/ 510284 w 1304058"/>
              <a:gd name="connsiteY73" fmla="*/ 294876 h 1757765"/>
              <a:gd name="connsiteX74" fmla="*/ 578321 w 1304058"/>
              <a:gd name="connsiteY74" fmla="*/ 272195 h 1757765"/>
              <a:gd name="connsiteX75" fmla="*/ 612340 w 1304058"/>
              <a:gd name="connsiteY75" fmla="*/ 260855 h 1757765"/>
              <a:gd name="connsiteX76" fmla="*/ 657699 w 1304058"/>
              <a:gd name="connsiteY76" fmla="*/ 272195 h 1757765"/>
              <a:gd name="connsiteX77" fmla="*/ 691718 w 1304058"/>
              <a:gd name="connsiteY77" fmla="*/ 260855 h 1757765"/>
              <a:gd name="connsiteX78" fmla="*/ 793775 w 1304058"/>
              <a:gd name="connsiteY78" fmla="*/ 238175 h 1757765"/>
              <a:gd name="connsiteX79" fmla="*/ 805114 w 1304058"/>
              <a:gd name="connsiteY79" fmla="*/ 204154 h 1757765"/>
              <a:gd name="connsiteX80" fmla="*/ 816454 w 1304058"/>
              <a:gd name="connsiteY80" fmla="*/ 45391 h 1757765"/>
              <a:gd name="connsiteX81" fmla="*/ 850473 w 1304058"/>
              <a:gd name="connsiteY81" fmla="*/ 34051 h 1757765"/>
              <a:gd name="connsiteX82" fmla="*/ 873152 w 1304058"/>
              <a:gd name="connsiteY82" fmla="*/ 11370 h 1757765"/>
              <a:gd name="connsiteX83" fmla="*/ 918511 w 1304058"/>
              <a:gd name="connsiteY83" fmla="*/ 30 h 1757765"/>
              <a:gd name="connsiteX84" fmla="*/ 963869 w 1304058"/>
              <a:gd name="connsiteY84" fmla="*/ 11370 h 1757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304058" h="1757765">
                <a:moveTo>
                  <a:pt x="861812" y="34051"/>
                </a:moveTo>
                <a:lnTo>
                  <a:pt x="861812" y="34051"/>
                </a:lnTo>
                <a:cubicBezTo>
                  <a:pt x="974897" y="76459"/>
                  <a:pt x="921903" y="57862"/>
                  <a:pt x="1020567" y="90752"/>
                </a:cubicBezTo>
                <a:lnTo>
                  <a:pt x="1054586" y="102092"/>
                </a:lnTo>
                <a:cubicBezTo>
                  <a:pt x="1096538" y="144047"/>
                  <a:pt x="1071336" y="115879"/>
                  <a:pt x="1122624" y="192814"/>
                </a:cubicBezTo>
                <a:cubicBezTo>
                  <a:pt x="1151933" y="236779"/>
                  <a:pt x="1140994" y="213907"/>
                  <a:pt x="1156643" y="260855"/>
                </a:cubicBezTo>
                <a:cubicBezTo>
                  <a:pt x="1152863" y="272195"/>
                  <a:pt x="1147647" y="283154"/>
                  <a:pt x="1145303" y="294876"/>
                </a:cubicBezTo>
                <a:cubicBezTo>
                  <a:pt x="1136285" y="339970"/>
                  <a:pt x="1122624" y="430959"/>
                  <a:pt x="1122624" y="430959"/>
                </a:cubicBezTo>
                <a:cubicBezTo>
                  <a:pt x="1124092" y="445640"/>
                  <a:pt x="1129661" y="585418"/>
                  <a:pt x="1156643" y="612402"/>
                </a:cubicBezTo>
                <a:lnTo>
                  <a:pt x="1179322" y="635083"/>
                </a:lnTo>
                <a:cubicBezTo>
                  <a:pt x="1197299" y="689014"/>
                  <a:pt x="1215188" y="736885"/>
                  <a:pt x="1224681" y="793846"/>
                </a:cubicBezTo>
                <a:cubicBezTo>
                  <a:pt x="1228461" y="816526"/>
                  <a:pt x="1231202" y="839404"/>
                  <a:pt x="1236020" y="861887"/>
                </a:cubicBezTo>
                <a:cubicBezTo>
                  <a:pt x="1251365" y="933499"/>
                  <a:pt x="1252769" y="934813"/>
                  <a:pt x="1270039" y="986630"/>
                </a:cubicBezTo>
                <a:cubicBezTo>
                  <a:pt x="1273819" y="1020651"/>
                  <a:pt x="1277301" y="1054706"/>
                  <a:pt x="1281379" y="1088692"/>
                </a:cubicBezTo>
                <a:cubicBezTo>
                  <a:pt x="1288641" y="1149209"/>
                  <a:pt x="1304058" y="1270135"/>
                  <a:pt x="1304058" y="1270135"/>
                </a:cubicBezTo>
                <a:cubicBezTo>
                  <a:pt x="1300278" y="1296596"/>
                  <a:pt x="1295842" y="1322971"/>
                  <a:pt x="1292719" y="1349517"/>
                </a:cubicBezTo>
                <a:cubicBezTo>
                  <a:pt x="1288716" y="1383543"/>
                  <a:pt x="1290709" y="1455598"/>
                  <a:pt x="1270039" y="1496940"/>
                </a:cubicBezTo>
                <a:cubicBezTo>
                  <a:pt x="1236213" y="1564595"/>
                  <a:pt x="1249782" y="1498974"/>
                  <a:pt x="1190662" y="1587661"/>
                </a:cubicBezTo>
                <a:cubicBezTo>
                  <a:pt x="1183102" y="1599001"/>
                  <a:pt x="1174078" y="1609492"/>
                  <a:pt x="1167983" y="1621682"/>
                </a:cubicBezTo>
                <a:cubicBezTo>
                  <a:pt x="1162637" y="1632374"/>
                  <a:pt x="1163815" y="1646140"/>
                  <a:pt x="1156643" y="1655703"/>
                </a:cubicBezTo>
                <a:cubicBezTo>
                  <a:pt x="1140606" y="1677086"/>
                  <a:pt x="1118844" y="1693504"/>
                  <a:pt x="1099945" y="1712404"/>
                </a:cubicBezTo>
                <a:cubicBezTo>
                  <a:pt x="1092385" y="1719964"/>
                  <a:pt x="1087408" y="1731703"/>
                  <a:pt x="1077265" y="1735084"/>
                </a:cubicBezTo>
                <a:cubicBezTo>
                  <a:pt x="1010775" y="1757249"/>
                  <a:pt x="1055127" y="1745104"/>
                  <a:pt x="941190" y="1757765"/>
                </a:cubicBezTo>
                <a:lnTo>
                  <a:pt x="839133" y="1723744"/>
                </a:lnTo>
                <a:lnTo>
                  <a:pt x="805114" y="1712404"/>
                </a:lnTo>
                <a:lnTo>
                  <a:pt x="771095" y="1701064"/>
                </a:lnTo>
                <a:cubicBezTo>
                  <a:pt x="763535" y="1693504"/>
                  <a:pt x="755095" y="1686732"/>
                  <a:pt x="748416" y="1678383"/>
                </a:cubicBezTo>
                <a:cubicBezTo>
                  <a:pt x="739902" y="1667740"/>
                  <a:pt x="736379" y="1652876"/>
                  <a:pt x="725737" y="1644362"/>
                </a:cubicBezTo>
                <a:cubicBezTo>
                  <a:pt x="716403" y="1636895"/>
                  <a:pt x="703058" y="1636802"/>
                  <a:pt x="691718" y="1633022"/>
                </a:cubicBezTo>
                <a:cubicBezTo>
                  <a:pt x="684158" y="1621682"/>
                  <a:pt x="680596" y="1606226"/>
                  <a:pt x="669039" y="1599002"/>
                </a:cubicBezTo>
                <a:cubicBezTo>
                  <a:pt x="648767" y="1586331"/>
                  <a:pt x="601001" y="1576321"/>
                  <a:pt x="601001" y="1576321"/>
                </a:cubicBezTo>
                <a:cubicBezTo>
                  <a:pt x="570762" y="1580101"/>
                  <a:pt x="540758" y="1587661"/>
                  <a:pt x="510284" y="1587661"/>
                </a:cubicBezTo>
                <a:cubicBezTo>
                  <a:pt x="419567" y="1587661"/>
                  <a:pt x="532963" y="1557421"/>
                  <a:pt x="442246" y="1587661"/>
                </a:cubicBezTo>
                <a:cubicBezTo>
                  <a:pt x="430906" y="1583881"/>
                  <a:pt x="420180" y="1576321"/>
                  <a:pt x="408227" y="1576321"/>
                </a:cubicBezTo>
                <a:cubicBezTo>
                  <a:pt x="388953" y="1576321"/>
                  <a:pt x="370609" y="1590387"/>
                  <a:pt x="351529" y="1587661"/>
                </a:cubicBezTo>
                <a:cubicBezTo>
                  <a:pt x="340945" y="1586149"/>
                  <a:pt x="339164" y="1567794"/>
                  <a:pt x="328849" y="1564981"/>
                </a:cubicBezTo>
                <a:cubicBezTo>
                  <a:pt x="295827" y="1555975"/>
                  <a:pt x="260812" y="1557421"/>
                  <a:pt x="226793" y="1553641"/>
                </a:cubicBezTo>
                <a:cubicBezTo>
                  <a:pt x="196554" y="1557421"/>
                  <a:pt x="166399" y="1568014"/>
                  <a:pt x="136076" y="1564981"/>
                </a:cubicBezTo>
                <a:cubicBezTo>
                  <a:pt x="125437" y="1563917"/>
                  <a:pt x="122564" y="1547801"/>
                  <a:pt x="113396" y="1542300"/>
                </a:cubicBezTo>
                <a:cubicBezTo>
                  <a:pt x="103146" y="1536150"/>
                  <a:pt x="90717" y="1534740"/>
                  <a:pt x="79377" y="1530960"/>
                </a:cubicBezTo>
                <a:cubicBezTo>
                  <a:pt x="68038" y="1523400"/>
                  <a:pt x="57549" y="1514375"/>
                  <a:pt x="45359" y="1508280"/>
                </a:cubicBezTo>
                <a:cubicBezTo>
                  <a:pt x="34668" y="1502934"/>
                  <a:pt x="19792" y="1505392"/>
                  <a:pt x="11340" y="1496940"/>
                </a:cubicBezTo>
                <a:cubicBezTo>
                  <a:pt x="2888" y="1488487"/>
                  <a:pt x="3780" y="1474259"/>
                  <a:pt x="0" y="1462919"/>
                </a:cubicBezTo>
                <a:cubicBezTo>
                  <a:pt x="3780" y="1451579"/>
                  <a:pt x="2888" y="1437351"/>
                  <a:pt x="11340" y="1428898"/>
                </a:cubicBezTo>
                <a:cubicBezTo>
                  <a:pt x="34019" y="1406218"/>
                  <a:pt x="56698" y="1421338"/>
                  <a:pt x="79377" y="1428898"/>
                </a:cubicBezTo>
                <a:cubicBezTo>
                  <a:pt x="90717" y="1425118"/>
                  <a:pt x="101516" y="1416238"/>
                  <a:pt x="113396" y="1417558"/>
                </a:cubicBezTo>
                <a:cubicBezTo>
                  <a:pt x="137156" y="1420198"/>
                  <a:pt x="181434" y="1440238"/>
                  <a:pt x="181434" y="1440238"/>
                </a:cubicBezTo>
                <a:cubicBezTo>
                  <a:pt x="268222" y="1382378"/>
                  <a:pt x="164965" y="1438288"/>
                  <a:pt x="249472" y="1428898"/>
                </a:cubicBezTo>
                <a:cubicBezTo>
                  <a:pt x="273232" y="1426258"/>
                  <a:pt x="294318" y="1412016"/>
                  <a:pt x="317510" y="1406218"/>
                </a:cubicBezTo>
                <a:cubicBezTo>
                  <a:pt x="340536" y="1400461"/>
                  <a:pt x="374106" y="1393301"/>
                  <a:pt x="396887" y="1383537"/>
                </a:cubicBezTo>
                <a:cubicBezTo>
                  <a:pt x="412424" y="1376878"/>
                  <a:pt x="427751" y="1369554"/>
                  <a:pt x="442246" y="1360857"/>
                </a:cubicBezTo>
                <a:cubicBezTo>
                  <a:pt x="465619" y="1346833"/>
                  <a:pt x="484425" y="1324116"/>
                  <a:pt x="510284" y="1315496"/>
                </a:cubicBezTo>
                <a:lnTo>
                  <a:pt x="544303" y="1304156"/>
                </a:lnTo>
                <a:cubicBezTo>
                  <a:pt x="566615" y="1289280"/>
                  <a:pt x="584846" y="1280337"/>
                  <a:pt x="601001" y="1258795"/>
                </a:cubicBezTo>
                <a:cubicBezTo>
                  <a:pt x="677938" y="1156208"/>
                  <a:pt x="617025" y="1220090"/>
                  <a:pt x="669039" y="1168073"/>
                </a:cubicBezTo>
                <a:cubicBezTo>
                  <a:pt x="665259" y="1152953"/>
                  <a:pt x="665431" y="1136244"/>
                  <a:pt x="657699" y="1122712"/>
                </a:cubicBezTo>
                <a:cubicBezTo>
                  <a:pt x="648609" y="1106804"/>
                  <a:pt x="607647" y="1074005"/>
                  <a:pt x="589661" y="1066011"/>
                </a:cubicBezTo>
                <a:cubicBezTo>
                  <a:pt x="567815" y="1056301"/>
                  <a:pt x="544302" y="1050891"/>
                  <a:pt x="521623" y="1043331"/>
                </a:cubicBezTo>
                <a:lnTo>
                  <a:pt x="487604" y="1031990"/>
                </a:lnTo>
                <a:cubicBezTo>
                  <a:pt x="382751" y="1058207"/>
                  <a:pt x="486965" y="1045926"/>
                  <a:pt x="419567" y="1020650"/>
                </a:cubicBezTo>
                <a:cubicBezTo>
                  <a:pt x="409885" y="1017019"/>
                  <a:pt x="275804" y="998492"/>
                  <a:pt x="272151" y="997970"/>
                </a:cubicBezTo>
                <a:cubicBezTo>
                  <a:pt x="264591" y="990410"/>
                  <a:pt x="254253" y="984852"/>
                  <a:pt x="249472" y="975289"/>
                </a:cubicBezTo>
                <a:cubicBezTo>
                  <a:pt x="238781" y="953906"/>
                  <a:pt x="226793" y="907248"/>
                  <a:pt x="226793" y="907248"/>
                </a:cubicBezTo>
                <a:cubicBezTo>
                  <a:pt x="232021" y="870646"/>
                  <a:pt x="238169" y="793792"/>
                  <a:pt x="260812" y="759825"/>
                </a:cubicBezTo>
                <a:cubicBezTo>
                  <a:pt x="268372" y="748485"/>
                  <a:pt x="277956" y="738259"/>
                  <a:pt x="283491" y="725804"/>
                </a:cubicBezTo>
                <a:cubicBezTo>
                  <a:pt x="293200" y="703957"/>
                  <a:pt x="292909" y="677655"/>
                  <a:pt x="306170" y="657763"/>
                </a:cubicBezTo>
                <a:cubicBezTo>
                  <a:pt x="313730" y="646423"/>
                  <a:pt x="323314" y="636196"/>
                  <a:pt x="328849" y="623742"/>
                </a:cubicBezTo>
                <a:cubicBezTo>
                  <a:pt x="338558" y="601895"/>
                  <a:pt x="343969" y="578381"/>
                  <a:pt x="351529" y="555701"/>
                </a:cubicBezTo>
                <a:cubicBezTo>
                  <a:pt x="355309" y="544361"/>
                  <a:pt x="356237" y="531626"/>
                  <a:pt x="362868" y="521680"/>
                </a:cubicBezTo>
                <a:lnTo>
                  <a:pt x="385548" y="487660"/>
                </a:lnTo>
                <a:cubicBezTo>
                  <a:pt x="389328" y="476320"/>
                  <a:pt x="391082" y="464088"/>
                  <a:pt x="396887" y="453639"/>
                </a:cubicBezTo>
                <a:cubicBezTo>
                  <a:pt x="410124" y="429811"/>
                  <a:pt x="427126" y="408278"/>
                  <a:pt x="442246" y="385598"/>
                </a:cubicBezTo>
                <a:lnTo>
                  <a:pt x="464925" y="351577"/>
                </a:lnTo>
                <a:cubicBezTo>
                  <a:pt x="472939" y="339556"/>
                  <a:pt x="494123" y="302957"/>
                  <a:pt x="510284" y="294876"/>
                </a:cubicBezTo>
                <a:cubicBezTo>
                  <a:pt x="531666" y="284184"/>
                  <a:pt x="555642" y="279755"/>
                  <a:pt x="578321" y="272195"/>
                </a:cubicBezTo>
                <a:lnTo>
                  <a:pt x="612340" y="260855"/>
                </a:lnTo>
                <a:cubicBezTo>
                  <a:pt x="627460" y="264635"/>
                  <a:pt x="642114" y="272195"/>
                  <a:pt x="657699" y="272195"/>
                </a:cubicBezTo>
                <a:cubicBezTo>
                  <a:pt x="669652" y="272195"/>
                  <a:pt x="680050" y="263448"/>
                  <a:pt x="691718" y="260855"/>
                </a:cubicBezTo>
                <a:cubicBezTo>
                  <a:pt x="811461" y="234245"/>
                  <a:pt x="717193" y="263703"/>
                  <a:pt x="793775" y="238175"/>
                </a:cubicBezTo>
                <a:cubicBezTo>
                  <a:pt x="797555" y="226835"/>
                  <a:pt x="805114" y="216108"/>
                  <a:pt x="805114" y="204154"/>
                </a:cubicBezTo>
                <a:cubicBezTo>
                  <a:pt x="805114" y="154084"/>
                  <a:pt x="766512" y="85347"/>
                  <a:pt x="816454" y="45391"/>
                </a:cubicBezTo>
                <a:cubicBezTo>
                  <a:pt x="825788" y="37924"/>
                  <a:pt x="839133" y="37831"/>
                  <a:pt x="850473" y="34051"/>
                </a:cubicBezTo>
                <a:cubicBezTo>
                  <a:pt x="858033" y="26491"/>
                  <a:pt x="863984" y="16871"/>
                  <a:pt x="873152" y="11370"/>
                </a:cubicBezTo>
                <a:cubicBezTo>
                  <a:pt x="894043" y="-1165"/>
                  <a:pt x="900504" y="30"/>
                  <a:pt x="918511" y="30"/>
                </a:cubicBezTo>
                <a:lnTo>
                  <a:pt x="963869" y="11370"/>
                </a:lnTo>
              </a:path>
            </a:pathLst>
          </a:cu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>
            <a:hlinkClick r:id="rId5" action="ppaction://hlinksldjump"/>
          </p:cNvPr>
          <p:cNvSpPr/>
          <p:nvPr/>
        </p:nvSpPr>
        <p:spPr>
          <a:xfrm>
            <a:off x="5613120" y="3481449"/>
            <a:ext cx="1213342" cy="1701033"/>
          </a:xfrm>
          <a:custGeom>
            <a:avLst/>
            <a:gdLst>
              <a:gd name="connsiteX0" fmla="*/ 181435 w 1213342"/>
              <a:gd name="connsiteY0" fmla="*/ 215464 h 1701033"/>
              <a:gd name="connsiteX1" fmla="*/ 181435 w 1213342"/>
              <a:gd name="connsiteY1" fmla="*/ 215464 h 1701033"/>
              <a:gd name="connsiteX2" fmla="*/ 238133 w 1213342"/>
              <a:gd name="connsiteY2" fmla="*/ 136082 h 1701033"/>
              <a:gd name="connsiteX3" fmla="*/ 272152 w 1213342"/>
              <a:gd name="connsiteY3" fmla="*/ 124742 h 1701033"/>
              <a:gd name="connsiteX4" fmla="*/ 328850 w 1213342"/>
              <a:gd name="connsiteY4" fmla="*/ 79381 h 1701033"/>
              <a:gd name="connsiteX5" fmla="*/ 374208 w 1213342"/>
              <a:gd name="connsiteY5" fmla="*/ 22680 h 1701033"/>
              <a:gd name="connsiteX6" fmla="*/ 442246 w 1213342"/>
              <a:gd name="connsiteY6" fmla="*/ 0 h 1701033"/>
              <a:gd name="connsiteX7" fmla="*/ 589662 w 1213342"/>
              <a:gd name="connsiteY7" fmla="*/ 34020 h 1701033"/>
              <a:gd name="connsiteX8" fmla="*/ 623680 w 1213342"/>
              <a:gd name="connsiteY8" fmla="*/ 45360 h 1701033"/>
              <a:gd name="connsiteX9" fmla="*/ 646360 w 1213342"/>
              <a:gd name="connsiteY9" fmla="*/ 68041 h 1701033"/>
              <a:gd name="connsiteX10" fmla="*/ 669039 w 1213342"/>
              <a:gd name="connsiteY10" fmla="*/ 102062 h 1701033"/>
              <a:gd name="connsiteX11" fmla="*/ 703058 w 1213342"/>
              <a:gd name="connsiteY11" fmla="*/ 147422 h 1701033"/>
              <a:gd name="connsiteX12" fmla="*/ 714398 w 1213342"/>
              <a:gd name="connsiteY12" fmla="*/ 226804 h 1701033"/>
              <a:gd name="connsiteX13" fmla="*/ 737077 w 1213342"/>
              <a:gd name="connsiteY13" fmla="*/ 328866 h 1701033"/>
              <a:gd name="connsiteX14" fmla="*/ 748417 w 1213342"/>
              <a:gd name="connsiteY14" fmla="*/ 362887 h 1701033"/>
              <a:gd name="connsiteX15" fmla="*/ 782435 w 1213342"/>
              <a:gd name="connsiteY15" fmla="*/ 374227 h 1701033"/>
              <a:gd name="connsiteX16" fmla="*/ 805115 w 1213342"/>
              <a:gd name="connsiteY16" fmla="*/ 396907 h 1701033"/>
              <a:gd name="connsiteX17" fmla="*/ 873153 w 1213342"/>
              <a:gd name="connsiteY17" fmla="*/ 419588 h 1701033"/>
              <a:gd name="connsiteX18" fmla="*/ 907171 w 1213342"/>
              <a:gd name="connsiteY18" fmla="*/ 442268 h 1701033"/>
              <a:gd name="connsiteX19" fmla="*/ 975209 w 1213342"/>
              <a:gd name="connsiteY19" fmla="*/ 464949 h 1701033"/>
              <a:gd name="connsiteX20" fmla="*/ 1009228 w 1213342"/>
              <a:gd name="connsiteY20" fmla="*/ 487629 h 1701033"/>
              <a:gd name="connsiteX21" fmla="*/ 1054587 w 1213342"/>
              <a:gd name="connsiteY21" fmla="*/ 532990 h 1701033"/>
              <a:gd name="connsiteX22" fmla="*/ 1122625 w 1213342"/>
              <a:gd name="connsiteY22" fmla="*/ 578351 h 1701033"/>
              <a:gd name="connsiteX23" fmla="*/ 1156643 w 1213342"/>
              <a:gd name="connsiteY23" fmla="*/ 601031 h 1701033"/>
              <a:gd name="connsiteX24" fmla="*/ 1213342 w 1213342"/>
              <a:gd name="connsiteY24" fmla="*/ 657732 h 1701033"/>
              <a:gd name="connsiteX25" fmla="*/ 1202002 w 1213342"/>
              <a:gd name="connsiteY25" fmla="*/ 782475 h 1701033"/>
              <a:gd name="connsiteX26" fmla="*/ 1190662 w 1213342"/>
              <a:gd name="connsiteY26" fmla="*/ 861856 h 1701033"/>
              <a:gd name="connsiteX27" fmla="*/ 1179323 w 1213342"/>
              <a:gd name="connsiteY27" fmla="*/ 1020620 h 1701033"/>
              <a:gd name="connsiteX28" fmla="*/ 1156643 w 1213342"/>
              <a:gd name="connsiteY28" fmla="*/ 1134022 h 1701033"/>
              <a:gd name="connsiteX29" fmla="*/ 1145304 w 1213342"/>
              <a:gd name="connsiteY29" fmla="*/ 1190723 h 1701033"/>
              <a:gd name="connsiteX30" fmla="*/ 1122625 w 1213342"/>
              <a:gd name="connsiteY30" fmla="*/ 1270105 h 1701033"/>
              <a:gd name="connsiteX31" fmla="*/ 1111285 w 1213342"/>
              <a:gd name="connsiteY31" fmla="*/ 1326806 h 1701033"/>
              <a:gd name="connsiteX32" fmla="*/ 1122625 w 1213342"/>
              <a:gd name="connsiteY32" fmla="*/ 1428868 h 1701033"/>
              <a:gd name="connsiteX33" fmla="*/ 1099945 w 1213342"/>
              <a:gd name="connsiteY33" fmla="*/ 1553610 h 1701033"/>
              <a:gd name="connsiteX34" fmla="*/ 1031907 w 1213342"/>
              <a:gd name="connsiteY34" fmla="*/ 1610311 h 1701033"/>
              <a:gd name="connsiteX35" fmla="*/ 1009228 w 1213342"/>
              <a:gd name="connsiteY35" fmla="*/ 1632992 h 1701033"/>
              <a:gd name="connsiteX36" fmla="*/ 975209 w 1213342"/>
              <a:gd name="connsiteY36" fmla="*/ 1644332 h 1701033"/>
              <a:gd name="connsiteX37" fmla="*/ 861813 w 1213342"/>
              <a:gd name="connsiteY37" fmla="*/ 1667012 h 1701033"/>
              <a:gd name="connsiteX38" fmla="*/ 759756 w 1213342"/>
              <a:gd name="connsiteY38" fmla="*/ 1689693 h 1701033"/>
              <a:gd name="connsiteX39" fmla="*/ 669039 w 1213342"/>
              <a:gd name="connsiteY39" fmla="*/ 1678353 h 1701033"/>
              <a:gd name="connsiteX40" fmla="*/ 623680 w 1213342"/>
              <a:gd name="connsiteY40" fmla="*/ 1667012 h 1701033"/>
              <a:gd name="connsiteX41" fmla="*/ 544303 w 1213342"/>
              <a:gd name="connsiteY41" fmla="*/ 1678353 h 1701033"/>
              <a:gd name="connsiteX42" fmla="*/ 351529 w 1213342"/>
              <a:gd name="connsiteY42" fmla="*/ 1701033 h 1701033"/>
              <a:gd name="connsiteX43" fmla="*/ 283491 w 1213342"/>
              <a:gd name="connsiteY43" fmla="*/ 1689693 h 1701033"/>
              <a:gd name="connsiteX44" fmla="*/ 226793 w 1213342"/>
              <a:gd name="connsiteY44" fmla="*/ 1632992 h 1701033"/>
              <a:gd name="connsiteX45" fmla="*/ 204114 w 1213342"/>
              <a:gd name="connsiteY45" fmla="*/ 1610311 h 1701033"/>
              <a:gd name="connsiteX46" fmla="*/ 181435 w 1213342"/>
              <a:gd name="connsiteY46" fmla="*/ 1530930 h 1701033"/>
              <a:gd name="connsiteX47" fmla="*/ 102057 w 1213342"/>
              <a:gd name="connsiteY47" fmla="*/ 1428868 h 1701033"/>
              <a:gd name="connsiteX48" fmla="*/ 68038 w 1213342"/>
              <a:gd name="connsiteY48" fmla="*/ 1360826 h 1701033"/>
              <a:gd name="connsiteX49" fmla="*/ 22680 w 1213342"/>
              <a:gd name="connsiteY49" fmla="*/ 1304125 h 1701033"/>
              <a:gd name="connsiteX50" fmla="*/ 0 w 1213342"/>
              <a:gd name="connsiteY50" fmla="*/ 1202063 h 1701033"/>
              <a:gd name="connsiteX51" fmla="*/ 11340 w 1213342"/>
              <a:gd name="connsiteY51" fmla="*/ 1156702 h 1701033"/>
              <a:gd name="connsiteX52" fmla="*/ 22680 w 1213342"/>
              <a:gd name="connsiteY52" fmla="*/ 907217 h 1701033"/>
              <a:gd name="connsiteX53" fmla="*/ 34019 w 1213342"/>
              <a:gd name="connsiteY53" fmla="*/ 839176 h 1701033"/>
              <a:gd name="connsiteX54" fmla="*/ 68038 w 1213342"/>
              <a:gd name="connsiteY54" fmla="*/ 725774 h 1701033"/>
              <a:gd name="connsiteX55" fmla="*/ 79378 w 1213342"/>
              <a:gd name="connsiteY55" fmla="*/ 691753 h 1701033"/>
              <a:gd name="connsiteX56" fmla="*/ 90718 w 1213342"/>
              <a:gd name="connsiteY56" fmla="*/ 657732 h 1701033"/>
              <a:gd name="connsiteX57" fmla="*/ 113397 w 1213342"/>
              <a:gd name="connsiteY57" fmla="*/ 623712 h 1701033"/>
              <a:gd name="connsiteX58" fmla="*/ 136076 w 1213342"/>
              <a:gd name="connsiteY58" fmla="*/ 487629 h 1701033"/>
              <a:gd name="connsiteX59" fmla="*/ 158755 w 1213342"/>
              <a:gd name="connsiteY59" fmla="*/ 396907 h 1701033"/>
              <a:gd name="connsiteX60" fmla="*/ 181435 w 1213342"/>
              <a:gd name="connsiteY60" fmla="*/ 192783 h 1701033"/>
              <a:gd name="connsiteX61" fmla="*/ 192774 w 1213342"/>
              <a:gd name="connsiteY61" fmla="*/ 158763 h 1701033"/>
              <a:gd name="connsiteX62" fmla="*/ 215454 w 1213342"/>
              <a:gd name="connsiteY62" fmla="*/ 124742 h 1701033"/>
              <a:gd name="connsiteX63" fmla="*/ 215454 w 1213342"/>
              <a:gd name="connsiteY63" fmla="*/ 124742 h 170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213342" h="1701033">
                <a:moveTo>
                  <a:pt x="181435" y="215464"/>
                </a:moveTo>
                <a:lnTo>
                  <a:pt x="181435" y="215464"/>
                </a:lnTo>
                <a:cubicBezTo>
                  <a:pt x="200334" y="189003"/>
                  <a:pt x="215141" y="159076"/>
                  <a:pt x="238133" y="136082"/>
                </a:cubicBezTo>
                <a:cubicBezTo>
                  <a:pt x="246585" y="127630"/>
                  <a:pt x="261461" y="130088"/>
                  <a:pt x="272152" y="124742"/>
                </a:cubicBezTo>
                <a:cubicBezTo>
                  <a:pt x="300764" y="110436"/>
                  <a:pt x="307755" y="100478"/>
                  <a:pt x="328850" y="79381"/>
                </a:cubicBezTo>
                <a:cubicBezTo>
                  <a:pt x="341146" y="42491"/>
                  <a:pt x="334067" y="40521"/>
                  <a:pt x="374208" y="22680"/>
                </a:cubicBezTo>
                <a:cubicBezTo>
                  <a:pt x="396054" y="12970"/>
                  <a:pt x="442246" y="0"/>
                  <a:pt x="442246" y="0"/>
                </a:cubicBezTo>
                <a:cubicBezTo>
                  <a:pt x="545288" y="14721"/>
                  <a:pt x="496269" y="2888"/>
                  <a:pt x="589662" y="34020"/>
                </a:cubicBezTo>
                <a:lnTo>
                  <a:pt x="623680" y="45360"/>
                </a:lnTo>
                <a:cubicBezTo>
                  <a:pt x="631240" y="52920"/>
                  <a:pt x="639681" y="59692"/>
                  <a:pt x="646360" y="68041"/>
                </a:cubicBezTo>
                <a:cubicBezTo>
                  <a:pt x="654874" y="78684"/>
                  <a:pt x="661118" y="90971"/>
                  <a:pt x="669039" y="102062"/>
                </a:cubicBezTo>
                <a:cubicBezTo>
                  <a:pt x="680024" y="117442"/>
                  <a:pt x="691718" y="132302"/>
                  <a:pt x="703058" y="147422"/>
                </a:cubicBezTo>
                <a:cubicBezTo>
                  <a:pt x="706838" y="173883"/>
                  <a:pt x="710004" y="200438"/>
                  <a:pt x="714398" y="226804"/>
                </a:cubicBezTo>
                <a:cubicBezTo>
                  <a:pt x="719076" y="254875"/>
                  <a:pt x="728920" y="300315"/>
                  <a:pt x="737077" y="328866"/>
                </a:cubicBezTo>
                <a:cubicBezTo>
                  <a:pt x="740361" y="340360"/>
                  <a:pt x="739965" y="354434"/>
                  <a:pt x="748417" y="362887"/>
                </a:cubicBezTo>
                <a:cubicBezTo>
                  <a:pt x="756869" y="371339"/>
                  <a:pt x="771096" y="370447"/>
                  <a:pt x="782435" y="374227"/>
                </a:cubicBezTo>
                <a:cubicBezTo>
                  <a:pt x="789995" y="381787"/>
                  <a:pt x="795552" y="392125"/>
                  <a:pt x="805115" y="396907"/>
                </a:cubicBezTo>
                <a:cubicBezTo>
                  <a:pt x="826497" y="407599"/>
                  <a:pt x="873153" y="419588"/>
                  <a:pt x="873153" y="419588"/>
                </a:cubicBezTo>
                <a:cubicBezTo>
                  <a:pt x="884492" y="427148"/>
                  <a:pt x="894717" y="436733"/>
                  <a:pt x="907171" y="442268"/>
                </a:cubicBezTo>
                <a:cubicBezTo>
                  <a:pt x="929017" y="451978"/>
                  <a:pt x="955318" y="451688"/>
                  <a:pt x="975209" y="464949"/>
                </a:cubicBezTo>
                <a:cubicBezTo>
                  <a:pt x="986549" y="472509"/>
                  <a:pt x="998880" y="478759"/>
                  <a:pt x="1009228" y="487629"/>
                </a:cubicBezTo>
                <a:cubicBezTo>
                  <a:pt x="1025463" y="501545"/>
                  <a:pt x="1036796" y="521128"/>
                  <a:pt x="1054587" y="532990"/>
                </a:cubicBezTo>
                <a:lnTo>
                  <a:pt x="1122625" y="578351"/>
                </a:lnTo>
                <a:cubicBezTo>
                  <a:pt x="1133964" y="585911"/>
                  <a:pt x="1147006" y="591394"/>
                  <a:pt x="1156643" y="601031"/>
                </a:cubicBezTo>
                <a:lnTo>
                  <a:pt x="1213342" y="657732"/>
                </a:lnTo>
                <a:cubicBezTo>
                  <a:pt x="1209562" y="699313"/>
                  <a:pt x="1206613" y="740978"/>
                  <a:pt x="1202002" y="782475"/>
                </a:cubicBezTo>
                <a:cubicBezTo>
                  <a:pt x="1199050" y="809040"/>
                  <a:pt x="1193196" y="835247"/>
                  <a:pt x="1190662" y="861856"/>
                </a:cubicBezTo>
                <a:cubicBezTo>
                  <a:pt x="1185632" y="914673"/>
                  <a:pt x="1184602" y="967827"/>
                  <a:pt x="1179323" y="1020620"/>
                </a:cubicBezTo>
                <a:cubicBezTo>
                  <a:pt x="1173263" y="1081227"/>
                  <a:pt x="1168244" y="1081814"/>
                  <a:pt x="1156643" y="1134022"/>
                </a:cubicBezTo>
                <a:cubicBezTo>
                  <a:pt x="1152462" y="1152838"/>
                  <a:pt x="1149485" y="1171907"/>
                  <a:pt x="1145304" y="1190723"/>
                </a:cubicBezTo>
                <a:cubicBezTo>
                  <a:pt x="1102895" y="1381575"/>
                  <a:pt x="1160497" y="1118606"/>
                  <a:pt x="1122625" y="1270105"/>
                </a:cubicBezTo>
                <a:cubicBezTo>
                  <a:pt x="1117951" y="1288804"/>
                  <a:pt x="1115065" y="1307906"/>
                  <a:pt x="1111285" y="1326806"/>
                </a:cubicBezTo>
                <a:cubicBezTo>
                  <a:pt x="1115065" y="1360827"/>
                  <a:pt x="1122625" y="1394638"/>
                  <a:pt x="1122625" y="1428868"/>
                </a:cubicBezTo>
                <a:cubicBezTo>
                  <a:pt x="1122625" y="1431995"/>
                  <a:pt x="1115892" y="1529688"/>
                  <a:pt x="1099945" y="1553610"/>
                </a:cubicBezTo>
                <a:cubicBezTo>
                  <a:pt x="1076854" y="1588248"/>
                  <a:pt x="1061793" y="1586401"/>
                  <a:pt x="1031907" y="1610311"/>
                </a:cubicBezTo>
                <a:cubicBezTo>
                  <a:pt x="1023559" y="1616990"/>
                  <a:pt x="1018396" y="1627491"/>
                  <a:pt x="1009228" y="1632992"/>
                </a:cubicBezTo>
                <a:cubicBezTo>
                  <a:pt x="998978" y="1639142"/>
                  <a:pt x="986856" y="1641644"/>
                  <a:pt x="975209" y="1644332"/>
                </a:cubicBezTo>
                <a:cubicBezTo>
                  <a:pt x="937649" y="1653000"/>
                  <a:pt x="899209" y="1657662"/>
                  <a:pt x="861813" y="1667012"/>
                </a:cubicBezTo>
                <a:cubicBezTo>
                  <a:pt x="797756" y="1683028"/>
                  <a:pt x="831736" y="1675296"/>
                  <a:pt x="759756" y="1689693"/>
                </a:cubicBezTo>
                <a:cubicBezTo>
                  <a:pt x="729517" y="1685913"/>
                  <a:pt x="699099" y="1683363"/>
                  <a:pt x="669039" y="1678353"/>
                </a:cubicBezTo>
                <a:cubicBezTo>
                  <a:pt x="653666" y="1675791"/>
                  <a:pt x="639265" y="1667012"/>
                  <a:pt x="623680" y="1667012"/>
                </a:cubicBezTo>
                <a:cubicBezTo>
                  <a:pt x="596952" y="1667012"/>
                  <a:pt x="570848" y="1675230"/>
                  <a:pt x="544303" y="1678353"/>
                </a:cubicBezTo>
                <a:cubicBezTo>
                  <a:pt x="306262" y="1706360"/>
                  <a:pt x="537501" y="1674465"/>
                  <a:pt x="351529" y="1701033"/>
                </a:cubicBezTo>
                <a:cubicBezTo>
                  <a:pt x="328850" y="1697253"/>
                  <a:pt x="303676" y="1700703"/>
                  <a:pt x="283491" y="1689693"/>
                </a:cubicBezTo>
                <a:cubicBezTo>
                  <a:pt x="260027" y="1676894"/>
                  <a:pt x="245692" y="1651892"/>
                  <a:pt x="226793" y="1632992"/>
                </a:cubicBezTo>
                <a:lnTo>
                  <a:pt x="204114" y="1610311"/>
                </a:lnTo>
                <a:cubicBezTo>
                  <a:pt x="201446" y="1599639"/>
                  <a:pt x="188828" y="1544238"/>
                  <a:pt x="181435" y="1530930"/>
                </a:cubicBezTo>
                <a:cubicBezTo>
                  <a:pt x="124111" y="1427741"/>
                  <a:pt x="157156" y="1494991"/>
                  <a:pt x="102057" y="1428868"/>
                </a:cubicBezTo>
                <a:cubicBezTo>
                  <a:pt x="61437" y="1380121"/>
                  <a:pt x="93608" y="1411968"/>
                  <a:pt x="68038" y="1360826"/>
                </a:cubicBezTo>
                <a:cubicBezTo>
                  <a:pt x="53734" y="1332217"/>
                  <a:pt x="43773" y="1325220"/>
                  <a:pt x="22680" y="1304125"/>
                </a:cubicBezTo>
                <a:cubicBezTo>
                  <a:pt x="10986" y="1269042"/>
                  <a:pt x="0" y="1241981"/>
                  <a:pt x="0" y="1202063"/>
                </a:cubicBezTo>
                <a:cubicBezTo>
                  <a:pt x="0" y="1186477"/>
                  <a:pt x="7560" y="1171822"/>
                  <a:pt x="11340" y="1156702"/>
                </a:cubicBezTo>
                <a:cubicBezTo>
                  <a:pt x="15120" y="1073540"/>
                  <a:pt x="16749" y="990253"/>
                  <a:pt x="22680" y="907217"/>
                </a:cubicBezTo>
                <a:cubicBezTo>
                  <a:pt x="24318" y="884282"/>
                  <a:pt x="29510" y="861723"/>
                  <a:pt x="34019" y="839176"/>
                </a:cubicBezTo>
                <a:cubicBezTo>
                  <a:pt x="42587" y="796335"/>
                  <a:pt x="53577" y="769159"/>
                  <a:pt x="68038" y="725774"/>
                </a:cubicBezTo>
                <a:lnTo>
                  <a:pt x="79378" y="691753"/>
                </a:lnTo>
                <a:cubicBezTo>
                  <a:pt x="83158" y="680413"/>
                  <a:pt x="84087" y="667678"/>
                  <a:pt x="90718" y="657732"/>
                </a:cubicBezTo>
                <a:lnTo>
                  <a:pt x="113397" y="623712"/>
                </a:lnTo>
                <a:cubicBezTo>
                  <a:pt x="145704" y="494470"/>
                  <a:pt x="96254" y="700022"/>
                  <a:pt x="136076" y="487629"/>
                </a:cubicBezTo>
                <a:cubicBezTo>
                  <a:pt x="141820" y="456992"/>
                  <a:pt x="158755" y="396907"/>
                  <a:pt x="158755" y="396907"/>
                </a:cubicBezTo>
                <a:cubicBezTo>
                  <a:pt x="166315" y="328866"/>
                  <a:pt x="159788" y="257730"/>
                  <a:pt x="181435" y="192783"/>
                </a:cubicBezTo>
                <a:cubicBezTo>
                  <a:pt x="185215" y="181443"/>
                  <a:pt x="186624" y="169013"/>
                  <a:pt x="192774" y="158763"/>
                </a:cubicBezTo>
                <a:cubicBezTo>
                  <a:pt x="218127" y="116506"/>
                  <a:pt x="215454" y="152750"/>
                  <a:pt x="215454" y="124742"/>
                </a:cubicBezTo>
                <a:lnTo>
                  <a:pt x="215454" y="124742"/>
                </a:lnTo>
              </a:path>
            </a:pathLst>
          </a:cu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>
            <a:hlinkClick r:id="rId4" action="ppaction://hlinksldjump"/>
          </p:cNvPr>
          <p:cNvSpPr/>
          <p:nvPr/>
        </p:nvSpPr>
        <p:spPr>
          <a:xfrm>
            <a:off x="5363648" y="1542204"/>
            <a:ext cx="1383436" cy="2324812"/>
          </a:xfrm>
          <a:custGeom>
            <a:avLst/>
            <a:gdLst>
              <a:gd name="connsiteX0" fmla="*/ 0 w 1383436"/>
              <a:gd name="connsiteY0" fmla="*/ 1508316 h 2324812"/>
              <a:gd name="connsiteX1" fmla="*/ 0 w 1383436"/>
              <a:gd name="connsiteY1" fmla="*/ 1508316 h 2324812"/>
              <a:gd name="connsiteX2" fmla="*/ 170095 w 1383436"/>
              <a:gd name="connsiteY2" fmla="*/ 1417594 h 2324812"/>
              <a:gd name="connsiteX3" fmla="*/ 204114 w 1383436"/>
              <a:gd name="connsiteY3" fmla="*/ 1394914 h 2324812"/>
              <a:gd name="connsiteX4" fmla="*/ 226793 w 1383436"/>
              <a:gd name="connsiteY4" fmla="*/ 1360893 h 2324812"/>
              <a:gd name="connsiteX5" fmla="*/ 272152 w 1383436"/>
              <a:gd name="connsiteY5" fmla="*/ 1236151 h 2324812"/>
              <a:gd name="connsiteX6" fmla="*/ 283491 w 1383436"/>
              <a:gd name="connsiteY6" fmla="*/ 1202130 h 2324812"/>
              <a:gd name="connsiteX7" fmla="*/ 272152 w 1383436"/>
              <a:gd name="connsiteY7" fmla="*/ 1145429 h 2324812"/>
              <a:gd name="connsiteX8" fmla="*/ 306171 w 1383436"/>
              <a:gd name="connsiteY8" fmla="*/ 929965 h 2324812"/>
              <a:gd name="connsiteX9" fmla="*/ 317510 w 1383436"/>
              <a:gd name="connsiteY9" fmla="*/ 895944 h 2324812"/>
              <a:gd name="connsiteX10" fmla="*/ 340190 w 1383436"/>
              <a:gd name="connsiteY10" fmla="*/ 861923 h 2324812"/>
              <a:gd name="connsiteX11" fmla="*/ 374208 w 1383436"/>
              <a:gd name="connsiteY11" fmla="*/ 793882 h 2324812"/>
              <a:gd name="connsiteX12" fmla="*/ 385548 w 1383436"/>
              <a:gd name="connsiteY12" fmla="*/ 759861 h 2324812"/>
              <a:gd name="connsiteX13" fmla="*/ 408227 w 1383436"/>
              <a:gd name="connsiteY13" fmla="*/ 725841 h 2324812"/>
              <a:gd name="connsiteX14" fmla="*/ 419567 w 1383436"/>
              <a:gd name="connsiteY14" fmla="*/ 691820 h 2324812"/>
              <a:gd name="connsiteX15" fmla="*/ 442246 w 1383436"/>
              <a:gd name="connsiteY15" fmla="*/ 657799 h 2324812"/>
              <a:gd name="connsiteX16" fmla="*/ 453586 w 1383436"/>
              <a:gd name="connsiteY16" fmla="*/ 623779 h 2324812"/>
              <a:gd name="connsiteX17" fmla="*/ 476265 w 1383436"/>
              <a:gd name="connsiteY17" fmla="*/ 601098 h 2324812"/>
              <a:gd name="connsiteX18" fmla="*/ 498944 w 1383436"/>
              <a:gd name="connsiteY18" fmla="*/ 567078 h 2324812"/>
              <a:gd name="connsiteX19" fmla="*/ 510284 w 1383436"/>
              <a:gd name="connsiteY19" fmla="*/ 521717 h 2324812"/>
              <a:gd name="connsiteX20" fmla="*/ 521624 w 1383436"/>
              <a:gd name="connsiteY20" fmla="*/ 487696 h 2324812"/>
              <a:gd name="connsiteX21" fmla="*/ 487605 w 1383436"/>
              <a:gd name="connsiteY21" fmla="*/ 362954 h 2324812"/>
              <a:gd name="connsiteX22" fmla="*/ 464926 w 1383436"/>
              <a:gd name="connsiteY22" fmla="*/ 340273 h 2324812"/>
              <a:gd name="connsiteX23" fmla="*/ 419567 w 1383436"/>
              <a:gd name="connsiteY23" fmla="*/ 272232 h 2324812"/>
              <a:gd name="connsiteX24" fmla="*/ 396888 w 1383436"/>
              <a:gd name="connsiteY24" fmla="*/ 204190 h 2324812"/>
              <a:gd name="connsiteX25" fmla="*/ 408227 w 1383436"/>
              <a:gd name="connsiteY25" fmla="*/ 124809 h 2324812"/>
              <a:gd name="connsiteX26" fmla="*/ 442246 w 1383436"/>
              <a:gd name="connsiteY26" fmla="*/ 56767 h 2324812"/>
              <a:gd name="connsiteX27" fmla="*/ 464926 w 1383436"/>
              <a:gd name="connsiteY27" fmla="*/ 34087 h 2324812"/>
              <a:gd name="connsiteX28" fmla="*/ 498944 w 1383436"/>
              <a:gd name="connsiteY28" fmla="*/ 11407 h 2324812"/>
              <a:gd name="connsiteX29" fmla="*/ 532963 w 1383436"/>
              <a:gd name="connsiteY29" fmla="*/ 66 h 2324812"/>
              <a:gd name="connsiteX30" fmla="*/ 601001 w 1383436"/>
              <a:gd name="connsiteY30" fmla="*/ 11407 h 2324812"/>
              <a:gd name="connsiteX31" fmla="*/ 635020 w 1383436"/>
              <a:gd name="connsiteY31" fmla="*/ 66 h 2324812"/>
              <a:gd name="connsiteX32" fmla="*/ 759756 w 1383436"/>
              <a:gd name="connsiteY32" fmla="*/ 34087 h 2324812"/>
              <a:gd name="connsiteX33" fmla="*/ 793775 w 1383436"/>
              <a:gd name="connsiteY33" fmla="*/ 22747 h 2324812"/>
              <a:gd name="connsiteX34" fmla="*/ 929851 w 1383436"/>
              <a:gd name="connsiteY34" fmla="*/ 22747 h 2324812"/>
              <a:gd name="connsiteX35" fmla="*/ 1031907 w 1383436"/>
              <a:gd name="connsiteY35" fmla="*/ 34087 h 2324812"/>
              <a:gd name="connsiteX36" fmla="*/ 1065926 w 1383436"/>
              <a:gd name="connsiteY36" fmla="*/ 22747 h 2324812"/>
              <a:gd name="connsiteX37" fmla="*/ 1202002 w 1383436"/>
              <a:gd name="connsiteY37" fmla="*/ 45427 h 2324812"/>
              <a:gd name="connsiteX38" fmla="*/ 1236021 w 1383436"/>
              <a:gd name="connsiteY38" fmla="*/ 56767 h 2324812"/>
              <a:gd name="connsiteX39" fmla="*/ 1338078 w 1383436"/>
              <a:gd name="connsiteY39" fmla="*/ 79448 h 2324812"/>
              <a:gd name="connsiteX40" fmla="*/ 1360757 w 1383436"/>
              <a:gd name="connsiteY40" fmla="*/ 170170 h 2324812"/>
              <a:gd name="connsiteX41" fmla="*/ 1372097 w 1383436"/>
              <a:gd name="connsiteY41" fmla="*/ 204190 h 2324812"/>
              <a:gd name="connsiteX42" fmla="*/ 1383436 w 1383436"/>
              <a:gd name="connsiteY42" fmla="*/ 260891 h 2324812"/>
              <a:gd name="connsiteX43" fmla="*/ 1372097 w 1383436"/>
              <a:gd name="connsiteY43" fmla="*/ 714500 h 2324812"/>
              <a:gd name="connsiteX44" fmla="*/ 1360757 w 1383436"/>
              <a:gd name="connsiteY44" fmla="*/ 782542 h 2324812"/>
              <a:gd name="connsiteX45" fmla="*/ 1338078 w 1383436"/>
              <a:gd name="connsiteY45" fmla="*/ 986666 h 2324812"/>
              <a:gd name="connsiteX46" fmla="*/ 1326738 w 1383436"/>
              <a:gd name="connsiteY46" fmla="*/ 1066047 h 2324812"/>
              <a:gd name="connsiteX47" fmla="*/ 1315398 w 1383436"/>
              <a:gd name="connsiteY47" fmla="*/ 1100068 h 2324812"/>
              <a:gd name="connsiteX48" fmla="*/ 1304059 w 1383436"/>
              <a:gd name="connsiteY48" fmla="*/ 1156769 h 2324812"/>
              <a:gd name="connsiteX49" fmla="*/ 1292719 w 1383436"/>
              <a:gd name="connsiteY49" fmla="*/ 1202130 h 2324812"/>
              <a:gd name="connsiteX50" fmla="*/ 1270040 w 1383436"/>
              <a:gd name="connsiteY50" fmla="*/ 1326872 h 2324812"/>
              <a:gd name="connsiteX51" fmla="*/ 1270040 w 1383436"/>
              <a:gd name="connsiteY51" fmla="*/ 2177389 h 2324812"/>
              <a:gd name="connsiteX52" fmla="*/ 1224681 w 1383436"/>
              <a:gd name="connsiteY52" fmla="*/ 2324812 h 2324812"/>
              <a:gd name="connsiteX53" fmla="*/ 1167983 w 1383436"/>
              <a:gd name="connsiteY53" fmla="*/ 2313472 h 2324812"/>
              <a:gd name="connsiteX54" fmla="*/ 1133964 w 1383436"/>
              <a:gd name="connsiteY54" fmla="*/ 2290791 h 2324812"/>
              <a:gd name="connsiteX55" fmla="*/ 1054587 w 1383436"/>
              <a:gd name="connsiteY55" fmla="*/ 2200070 h 2324812"/>
              <a:gd name="connsiteX56" fmla="*/ 1043247 w 1383436"/>
              <a:gd name="connsiteY56" fmla="*/ 2120688 h 2324812"/>
              <a:gd name="connsiteX57" fmla="*/ 1031907 w 1383436"/>
              <a:gd name="connsiteY57" fmla="*/ 2018626 h 2324812"/>
              <a:gd name="connsiteX58" fmla="*/ 1009228 w 1383436"/>
              <a:gd name="connsiteY58" fmla="*/ 1984605 h 2324812"/>
              <a:gd name="connsiteX59" fmla="*/ 918511 w 1383436"/>
              <a:gd name="connsiteY59" fmla="*/ 1905224 h 2324812"/>
              <a:gd name="connsiteX60" fmla="*/ 873152 w 1383436"/>
              <a:gd name="connsiteY60" fmla="*/ 1848523 h 2324812"/>
              <a:gd name="connsiteX61" fmla="*/ 850473 w 1383436"/>
              <a:gd name="connsiteY61" fmla="*/ 1814502 h 2324812"/>
              <a:gd name="connsiteX62" fmla="*/ 782435 w 1383436"/>
              <a:gd name="connsiteY62" fmla="*/ 1780481 h 2324812"/>
              <a:gd name="connsiteX63" fmla="*/ 646360 w 1383436"/>
              <a:gd name="connsiteY63" fmla="*/ 1814502 h 2324812"/>
              <a:gd name="connsiteX64" fmla="*/ 612341 w 1383436"/>
              <a:gd name="connsiteY64" fmla="*/ 1825842 h 2324812"/>
              <a:gd name="connsiteX65" fmla="*/ 544303 w 1383436"/>
              <a:gd name="connsiteY65" fmla="*/ 1859863 h 2324812"/>
              <a:gd name="connsiteX66" fmla="*/ 487605 w 1383436"/>
              <a:gd name="connsiteY66" fmla="*/ 1905224 h 2324812"/>
              <a:gd name="connsiteX67" fmla="*/ 442246 w 1383436"/>
              <a:gd name="connsiteY67" fmla="*/ 1961925 h 2324812"/>
              <a:gd name="connsiteX68" fmla="*/ 430907 w 1383436"/>
              <a:gd name="connsiteY68" fmla="*/ 1995946 h 2324812"/>
              <a:gd name="connsiteX69" fmla="*/ 408227 w 1383436"/>
              <a:gd name="connsiteY69" fmla="*/ 1973265 h 2324812"/>
              <a:gd name="connsiteX70" fmla="*/ 340190 w 1383436"/>
              <a:gd name="connsiteY70" fmla="*/ 1950585 h 2324812"/>
              <a:gd name="connsiteX71" fmla="*/ 283491 w 1383436"/>
              <a:gd name="connsiteY71" fmla="*/ 1905224 h 2324812"/>
              <a:gd name="connsiteX72" fmla="*/ 226793 w 1383436"/>
              <a:gd name="connsiteY72" fmla="*/ 1859863 h 2324812"/>
              <a:gd name="connsiteX73" fmla="*/ 215454 w 1383436"/>
              <a:gd name="connsiteY73" fmla="*/ 1825842 h 2324812"/>
              <a:gd name="connsiteX74" fmla="*/ 136076 w 1383436"/>
              <a:gd name="connsiteY74" fmla="*/ 1769141 h 2324812"/>
              <a:gd name="connsiteX75" fmla="*/ 68038 w 1383436"/>
              <a:gd name="connsiteY75" fmla="*/ 1689760 h 2324812"/>
              <a:gd name="connsiteX76" fmla="*/ 45359 w 1383436"/>
              <a:gd name="connsiteY76" fmla="*/ 1667079 h 2324812"/>
              <a:gd name="connsiteX77" fmla="*/ 34019 w 1383436"/>
              <a:gd name="connsiteY77" fmla="*/ 1587698 h 2324812"/>
              <a:gd name="connsiteX78" fmla="*/ 34019 w 1383436"/>
              <a:gd name="connsiteY78" fmla="*/ 1587698 h 2324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1383436" h="2324812">
                <a:moveTo>
                  <a:pt x="0" y="1508316"/>
                </a:moveTo>
                <a:lnTo>
                  <a:pt x="0" y="1508316"/>
                </a:lnTo>
                <a:cubicBezTo>
                  <a:pt x="56698" y="1478075"/>
                  <a:pt x="113923" y="1448802"/>
                  <a:pt x="170095" y="1417594"/>
                </a:cubicBezTo>
                <a:cubicBezTo>
                  <a:pt x="182009" y="1410975"/>
                  <a:pt x="194477" y="1404551"/>
                  <a:pt x="204114" y="1394914"/>
                </a:cubicBezTo>
                <a:cubicBezTo>
                  <a:pt x="213751" y="1385277"/>
                  <a:pt x="220698" y="1373083"/>
                  <a:pt x="226793" y="1360893"/>
                </a:cubicBezTo>
                <a:cubicBezTo>
                  <a:pt x="242569" y="1329340"/>
                  <a:pt x="261570" y="1267899"/>
                  <a:pt x="272152" y="1236151"/>
                </a:cubicBezTo>
                <a:lnTo>
                  <a:pt x="283491" y="1202130"/>
                </a:lnTo>
                <a:cubicBezTo>
                  <a:pt x="279711" y="1183230"/>
                  <a:pt x="272152" y="1164704"/>
                  <a:pt x="272152" y="1145429"/>
                </a:cubicBezTo>
                <a:cubicBezTo>
                  <a:pt x="272152" y="1013680"/>
                  <a:pt x="274295" y="1025597"/>
                  <a:pt x="306171" y="929965"/>
                </a:cubicBezTo>
                <a:cubicBezTo>
                  <a:pt x="309951" y="918625"/>
                  <a:pt x="310879" y="905890"/>
                  <a:pt x="317510" y="895944"/>
                </a:cubicBezTo>
                <a:lnTo>
                  <a:pt x="340190" y="861923"/>
                </a:lnTo>
                <a:cubicBezTo>
                  <a:pt x="368690" y="776417"/>
                  <a:pt x="330246" y="881811"/>
                  <a:pt x="374208" y="793882"/>
                </a:cubicBezTo>
                <a:cubicBezTo>
                  <a:pt x="379554" y="783190"/>
                  <a:pt x="380202" y="770553"/>
                  <a:pt x="385548" y="759861"/>
                </a:cubicBezTo>
                <a:cubicBezTo>
                  <a:pt x="391643" y="747671"/>
                  <a:pt x="402132" y="738031"/>
                  <a:pt x="408227" y="725841"/>
                </a:cubicBezTo>
                <a:cubicBezTo>
                  <a:pt x="413573" y="715149"/>
                  <a:pt x="414221" y="702512"/>
                  <a:pt x="419567" y="691820"/>
                </a:cubicBezTo>
                <a:cubicBezTo>
                  <a:pt x="425662" y="679630"/>
                  <a:pt x="436151" y="669989"/>
                  <a:pt x="442246" y="657799"/>
                </a:cubicBezTo>
                <a:cubicBezTo>
                  <a:pt x="447592" y="647107"/>
                  <a:pt x="447436" y="634029"/>
                  <a:pt x="453586" y="623779"/>
                </a:cubicBezTo>
                <a:cubicBezTo>
                  <a:pt x="459087" y="614611"/>
                  <a:pt x="469586" y="609447"/>
                  <a:pt x="476265" y="601098"/>
                </a:cubicBezTo>
                <a:cubicBezTo>
                  <a:pt x="484779" y="590455"/>
                  <a:pt x="491384" y="578418"/>
                  <a:pt x="498944" y="567078"/>
                </a:cubicBezTo>
                <a:cubicBezTo>
                  <a:pt x="502724" y="551958"/>
                  <a:pt x="506002" y="536703"/>
                  <a:pt x="510284" y="521717"/>
                </a:cubicBezTo>
                <a:cubicBezTo>
                  <a:pt x="513568" y="510223"/>
                  <a:pt x="521624" y="499650"/>
                  <a:pt x="521624" y="487696"/>
                </a:cubicBezTo>
                <a:cubicBezTo>
                  <a:pt x="521624" y="469981"/>
                  <a:pt x="496498" y="371848"/>
                  <a:pt x="487605" y="362954"/>
                </a:cubicBezTo>
                <a:cubicBezTo>
                  <a:pt x="480045" y="355394"/>
                  <a:pt x="471341" y="348826"/>
                  <a:pt x="464926" y="340273"/>
                </a:cubicBezTo>
                <a:cubicBezTo>
                  <a:pt x="448572" y="318466"/>
                  <a:pt x="428186" y="298091"/>
                  <a:pt x="419567" y="272232"/>
                </a:cubicBezTo>
                <a:lnTo>
                  <a:pt x="396888" y="204190"/>
                </a:lnTo>
                <a:cubicBezTo>
                  <a:pt x="400668" y="177730"/>
                  <a:pt x="402985" y="151019"/>
                  <a:pt x="408227" y="124809"/>
                </a:cubicBezTo>
                <a:cubicBezTo>
                  <a:pt x="413816" y="96863"/>
                  <a:pt x="424408" y="79066"/>
                  <a:pt x="442246" y="56767"/>
                </a:cubicBezTo>
                <a:cubicBezTo>
                  <a:pt x="448925" y="48418"/>
                  <a:pt x="456577" y="40766"/>
                  <a:pt x="464926" y="34087"/>
                </a:cubicBezTo>
                <a:cubicBezTo>
                  <a:pt x="475568" y="25573"/>
                  <a:pt x="486755" y="17502"/>
                  <a:pt x="498944" y="11407"/>
                </a:cubicBezTo>
                <a:cubicBezTo>
                  <a:pt x="509635" y="6061"/>
                  <a:pt x="521623" y="3846"/>
                  <a:pt x="532963" y="66"/>
                </a:cubicBezTo>
                <a:cubicBezTo>
                  <a:pt x="555642" y="3846"/>
                  <a:pt x="578009" y="11407"/>
                  <a:pt x="601001" y="11407"/>
                </a:cubicBezTo>
                <a:cubicBezTo>
                  <a:pt x="612954" y="11407"/>
                  <a:pt x="623116" y="-1016"/>
                  <a:pt x="635020" y="66"/>
                </a:cubicBezTo>
                <a:cubicBezTo>
                  <a:pt x="670185" y="3263"/>
                  <a:pt x="721917" y="21474"/>
                  <a:pt x="759756" y="34087"/>
                </a:cubicBezTo>
                <a:cubicBezTo>
                  <a:pt x="771096" y="30307"/>
                  <a:pt x="781822" y="22747"/>
                  <a:pt x="793775" y="22747"/>
                </a:cubicBezTo>
                <a:cubicBezTo>
                  <a:pt x="945691" y="22747"/>
                  <a:pt x="850097" y="49332"/>
                  <a:pt x="929851" y="22747"/>
                </a:cubicBezTo>
                <a:cubicBezTo>
                  <a:pt x="963870" y="26527"/>
                  <a:pt x="997679" y="34087"/>
                  <a:pt x="1031907" y="34087"/>
                </a:cubicBezTo>
                <a:cubicBezTo>
                  <a:pt x="1043860" y="34087"/>
                  <a:pt x="1053973" y="22747"/>
                  <a:pt x="1065926" y="22747"/>
                </a:cubicBezTo>
                <a:cubicBezTo>
                  <a:pt x="1085128" y="22747"/>
                  <a:pt x="1176247" y="38988"/>
                  <a:pt x="1202002" y="45427"/>
                </a:cubicBezTo>
                <a:cubicBezTo>
                  <a:pt x="1213598" y="48326"/>
                  <a:pt x="1224353" y="54174"/>
                  <a:pt x="1236021" y="56767"/>
                </a:cubicBezTo>
                <a:cubicBezTo>
                  <a:pt x="1355764" y="83378"/>
                  <a:pt x="1261496" y="53920"/>
                  <a:pt x="1338078" y="79448"/>
                </a:cubicBezTo>
                <a:cubicBezTo>
                  <a:pt x="1364001" y="157227"/>
                  <a:pt x="1333384" y="60675"/>
                  <a:pt x="1360757" y="170170"/>
                </a:cubicBezTo>
                <a:cubicBezTo>
                  <a:pt x="1363656" y="181767"/>
                  <a:pt x="1369198" y="192593"/>
                  <a:pt x="1372097" y="204190"/>
                </a:cubicBezTo>
                <a:cubicBezTo>
                  <a:pt x="1376772" y="222889"/>
                  <a:pt x="1379656" y="241991"/>
                  <a:pt x="1383436" y="260891"/>
                </a:cubicBezTo>
                <a:cubicBezTo>
                  <a:pt x="1379656" y="412094"/>
                  <a:pt x="1378666" y="563393"/>
                  <a:pt x="1372097" y="714500"/>
                </a:cubicBezTo>
                <a:cubicBezTo>
                  <a:pt x="1371098" y="737472"/>
                  <a:pt x="1363609" y="759726"/>
                  <a:pt x="1360757" y="782542"/>
                </a:cubicBezTo>
                <a:cubicBezTo>
                  <a:pt x="1352266" y="850473"/>
                  <a:pt x="1347760" y="918894"/>
                  <a:pt x="1338078" y="986666"/>
                </a:cubicBezTo>
                <a:cubicBezTo>
                  <a:pt x="1334298" y="1013126"/>
                  <a:pt x="1331980" y="1039837"/>
                  <a:pt x="1326738" y="1066047"/>
                </a:cubicBezTo>
                <a:cubicBezTo>
                  <a:pt x="1324394" y="1077769"/>
                  <a:pt x="1318297" y="1088471"/>
                  <a:pt x="1315398" y="1100068"/>
                </a:cubicBezTo>
                <a:cubicBezTo>
                  <a:pt x="1310724" y="1118767"/>
                  <a:pt x="1308240" y="1137953"/>
                  <a:pt x="1304059" y="1156769"/>
                </a:cubicBezTo>
                <a:cubicBezTo>
                  <a:pt x="1300678" y="1171984"/>
                  <a:pt x="1295507" y="1186796"/>
                  <a:pt x="1292719" y="1202130"/>
                </a:cubicBezTo>
                <a:cubicBezTo>
                  <a:pt x="1265629" y="1351131"/>
                  <a:pt x="1295760" y="1223983"/>
                  <a:pt x="1270040" y="1326872"/>
                </a:cubicBezTo>
                <a:cubicBezTo>
                  <a:pt x="1279839" y="1787488"/>
                  <a:pt x="1289981" y="1788513"/>
                  <a:pt x="1270040" y="2177389"/>
                </a:cubicBezTo>
                <a:cubicBezTo>
                  <a:pt x="1263141" y="2311921"/>
                  <a:pt x="1291587" y="2280206"/>
                  <a:pt x="1224681" y="2324812"/>
                </a:cubicBezTo>
                <a:cubicBezTo>
                  <a:pt x="1205782" y="2321032"/>
                  <a:pt x="1186029" y="2320240"/>
                  <a:pt x="1167983" y="2313472"/>
                </a:cubicBezTo>
                <a:cubicBezTo>
                  <a:pt x="1155222" y="2308686"/>
                  <a:pt x="1144221" y="2299766"/>
                  <a:pt x="1133964" y="2290791"/>
                </a:cubicBezTo>
                <a:cubicBezTo>
                  <a:pt x="1080896" y="2244354"/>
                  <a:pt x="1085327" y="2246182"/>
                  <a:pt x="1054587" y="2200070"/>
                </a:cubicBezTo>
                <a:cubicBezTo>
                  <a:pt x="1050807" y="2173609"/>
                  <a:pt x="1046562" y="2147211"/>
                  <a:pt x="1043247" y="2120688"/>
                </a:cubicBezTo>
                <a:cubicBezTo>
                  <a:pt x="1039001" y="2086722"/>
                  <a:pt x="1040209" y="2051834"/>
                  <a:pt x="1031907" y="2018626"/>
                </a:cubicBezTo>
                <a:cubicBezTo>
                  <a:pt x="1028602" y="2005404"/>
                  <a:pt x="1018203" y="1994862"/>
                  <a:pt x="1009228" y="1984605"/>
                </a:cubicBezTo>
                <a:cubicBezTo>
                  <a:pt x="962794" y="1931534"/>
                  <a:pt x="964622" y="1935966"/>
                  <a:pt x="918511" y="1905224"/>
                </a:cubicBezTo>
                <a:cubicBezTo>
                  <a:pt x="896434" y="1838991"/>
                  <a:pt x="924445" y="1899819"/>
                  <a:pt x="873152" y="1848523"/>
                </a:cubicBezTo>
                <a:cubicBezTo>
                  <a:pt x="863515" y="1838886"/>
                  <a:pt x="860110" y="1824139"/>
                  <a:pt x="850473" y="1814502"/>
                </a:cubicBezTo>
                <a:cubicBezTo>
                  <a:pt x="828492" y="1792520"/>
                  <a:pt x="810102" y="1789704"/>
                  <a:pt x="782435" y="1780481"/>
                </a:cubicBezTo>
                <a:cubicBezTo>
                  <a:pt x="690817" y="1795753"/>
                  <a:pt x="736210" y="1784551"/>
                  <a:pt x="646360" y="1814502"/>
                </a:cubicBezTo>
                <a:lnTo>
                  <a:pt x="612341" y="1825842"/>
                </a:lnTo>
                <a:cubicBezTo>
                  <a:pt x="514856" y="1890837"/>
                  <a:pt x="638192" y="1812917"/>
                  <a:pt x="544303" y="1859863"/>
                </a:cubicBezTo>
                <a:cubicBezTo>
                  <a:pt x="515691" y="1874169"/>
                  <a:pt x="508700" y="1884127"/>
                  <a:pt x="487605" y="1905224"/>
                </a:cubicBezTo>
                <a:cubicBezTo>
                  <a:pt x="459100" y="1990741"/>
                  <a:pt x="500867" y="1888644"/>
                  <a:pt x="442246" y="1961925"/>
                </a:cubicBezTo>
                <a:cubicBezTo>
                  <a:pt x="434779" y="1971259"/>
                  <a:pt x="434687" y="1984606"/>
                  <a:pt x="430907" y="1995946"/>
                </a:cubicBezTo>
                <a:cubicBezTo>
                  <a:pt x="423347" y="1988386"/>
                  <a:pt x="417790" y="1978047"/>
                  <a:pt x="408227" y="1973265"/>
                </a:cubicBezTo>
                <a:cubicBezTo>
                  <a:pt x="386845" y="1962573"/>
                  <a:pt x="340190" y="1950585"/>
                  <a:pt x="340190" y="1950585"/>
                </a:cubicBezTo>
                <a:cubicBezTo>
                  <a:pt x="285424" y="1895817"/>
                  <a:pt x="355022" y="1962452"/>
                  <a:pt x="283491" y="1905224"/>
                </a:cubicBezTo>
                <a:cubicBezTo>
                  <a:pt x="202701" y="1840589"/>
                  <a:pt x="331499" y="1929669"/>
                  <a:pt x="226793" y="1859863"/>
                </a:cubicBezTo>
                <a:cubicBezTo>
                  <a:pt x="223013" y="1848523"/>
                  <a:pt x="222402" y="1835569"/>
                  <a:pt x="215454" y="1825842"/>
                </a:cubicBezTo>
                <a:cubicBezTo>
                  <a:pt x="181823" y="1778755"/>
                  <a:pt x="179100" y="1783483"/>
                  <a:pt x="136076" y="1769141"/>
                </a:cubicBezTo>
                <a:cubicBezTo>
                  <a:pt x="101535" y="1717328"/>
                  <a:pt x="123035" y="1744761"/>
                  <a:pt x="68038" y="1689760"/>
                </a:cubicBezTo>
                <a:lnTo>
                  <a:pt x="45359" y="1667079"/>
                </a:lnTo>
                <a:cubicBezTo>
                  <a:pt x="29238" y="1618715"/>
                  <a:pt x="34019" y="1645012"/>
                  <a:pt x="34019" y="1587698"/>
                </a:cubicBezTo>
                <a:lnTo>
                  <a:pt x="34019" y="1587698"/>
                </a:lnTo>
              </a:path>
            </a:pathLst>
          </a:cu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>
            <a:hlinkClick r:id="rId6" action="ppaction://hlinksldjump"/>
          </p:cNvPr>
          <p:cNvSpPr/>
          <p:nvPr/>
        </p:nvSpPr>
        <p:spPr>
          <a:xfrm>
            <a:off x="4615232" y="4014439"/>
            <a:ext cx="589662" cy="861857"/>
          </a:xfrm>
          <a:custGeom>
            <a:avLst/>
            <a:gdLst>
              <a:gd name="connsiteX0" fmla="*/ 306171 w 589662"/>
              <a:gd name="connsiteY0" fmla="*/ 0 h 861857"/>
              <a:gd name="connsiteX1" fmla="*/ 306171 w 589662"/>
              <a:gd name="connsiteY1" fmla="*/ 0 h 861857"/>
              <a:gd name="connsiteX2" fmla="*/ 204114 w 589662"/>
              <a:gd name="connsiteY2" fmla="*/ 22680 h 861857"/>
              <a:gd name="connsiteX3" fmla="*/ 181435 w 589662"/>
              <a:gd name="connsiteY3" fmla="*/ 45361 h 861857"/>
              <a:gd name="connsiteX4" fmla="*/ 147416 w 589662"/>
              <a:gd name="connsiteY4" fmla="*/ 56701 h 861857"/>
              <a:gd name="connsiteX5" fmla="*/ 124736 w 589662"/>
              <a:gd name="connsiteY5" fmla="*/ 79382 h 861857"/>
              <a:gd name="connsiteX6" fmla="*/ 90717 w 589662"/>
              <a:gd name="connsiteY6" fmla="*/ 136083 h 861857"/>
              <a:gd name="connsiteX7" fmla="*/ 68038 w 589662"/>
              <a:gd name="connsiteY7" fmla="*/ 204124 h 861857"/>
              <a:gd name="connsiteX8" fmla="*/ 45359 w 589662"/>
              <a:gd name="connsiteY8" fmla="*/ 238145 h 861857"/>
              <a:gd name="connsiteX9" fmla="*/ 22680 w 589662"/>
              <a:gd name="connsiteY9" fmla="*/ 306186 h 861857"/>
              <a:gd name="connsiteX10" fmla="*/ 11340 w 589662"/>
              <a:gd name="connsiteY10" fmla="*/ 340207 h 861857"/>
              <a:gd name="connsiteX11" fmla="*/ 0 w 589662"/>
              <a:gd name="connsiteY11" fmla="*/ 374227 h 861857"/>
              <a:gd name="connsiteX12" fmla="*/ 22680 w 589662"/>
              <a:gd name="connsiteY12" fmla="*/ 567011 h 861857"/>
              <a:gd name="connsiteX13" fmla="*/ 45359 w 589662"/>
              <a:gd name="connsiteY13" fmla="*/ 635053 h 861857"/>
              <a:gd name="connsiteX14" fmla="*/ 68038 w 589662"/>
              <a:gd name="connsiteY14" fmla="*/ 669073 h 861857"/>
              <a:gd name="connsiteX15" fmla="*/ 102057 w 589662"/>
              <a:gd name="connsiteY15" fmla="*/ 737115 h 861857"/>
              <a:gd name="connsiteX16" fmla="*/ 170095 w 589662"/>
              <a:gd name="connsiteY16" fmla="*/ 782475 h 861857"/>
              <a:gd name="connsiteX17" fmla="*/ 226793 w 589662"/>
              <a:gd name="connsiteY17" fmla="*/ 827836 h 861857"/>
              <a:gd name="connsiteX18" fmla="*/ 362869 w 589662"/>
              <a:gd name="connsiteY18" fmla="*/ 861857 h 861857"/>
              <a:gd name="connsiteX19" fmla="*/ 430907 w 589662"/>
              <a:gd name="connsiteY19" fmla="*/ 839177 h 861857"/>
              <a:gd name="connsiteX20" fmla="*/ 487605 w 589662"/>
              <a:gd name="connsiteY20" fmla="*/ 793816 h 861857"/>
              <a:gd name="connsiteX21" fmla="*/ 510284 w 589662"/>
              <a:gd name="connsiteY21" fmla="*/ 725774 h 861857"/>
              <a:gd name="connsiteX22" fmla="*/ 532963 w 589662"/>
              <a:gd name="connsiteY22" fmla="*/ 691754 h 861857"/>
              <a:gd name="connsiteX23" fmla="*/ 555643 w 589662"/>
              <a:gd name="connsiteY23" fmla="*/ 623712 h 861857"/>
              <a:gd name="connsiteX24" fmla="*/ 566982 w 589662"/>
              <a:gd name="connsiteY24" fmla="*/ 589692 h 861857"/>
              <a:gd name="connsiteX25" fmla="*/ 578322 w 589662"/>
              <a:gd name="connsiteY25" fmla="*/ 555671 h 861857"/>
              <a:gd name="connsiteX26" fmla="*/ 589662 w 589662"/>
              <a:gd name="connsiteY26" fmla="*/ 510310 h 861857"/>
              <a:gd name="connsiteX27" fmla="*/ 578322 w 589662"/>
              <a:gd name="connsiteY27" fmla="*/ 238145 h 861857"/>
              <a:gd name="connsiteX28" fmla="*/ 566982 w 589662"/>
              <a:gd name="connsiteY28" fmla="*/ 204124 h 861857"/>
              <a:gd name="connsiteX29" fmla="*/ 498944 w 589662"/>
              <a:gd name="connsiteY29" fmla="*/ 102062 h 861857"/>
              <a:gd name="connsiteX30" fmla="*/ 476265 w 589662"/>
              <a:gd name="connsiteY30" fmla="*/ 68041 h 861857"/>
              <a:gd name="connsiteX31" fmla="*/ 442246 w 589662"/>
              <a:gd name="connsiteY31" fmla="*/ 45361 h 861857"/>
              <a:gd name="connsiteX32" fmla="*/ 442246 w 589662"/>
              <a:gd name="connsiteY32" fmla="*/ 45361 h 861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89662" h="861857">
                <a:moveTo>
                  <a:pt x="306171" y="0"/>
                </a:moveTo>
                <a:lnTo>
                  <a:pt x="306171" y="0"/>
                </a:lnTo>
                <a:cubicBezTo>
                  <a:pt x="272152" y="7560"/>
                  <a:pt x="236865" y="10770"/>
                  <a:pt x="204114" y="22680"/>
                </a:cubicBezTo>
                <a:cubicBezTo>
                  <a:pt x="194066" y="26334"/>
                  <a:pt x="190603" y="39860"/>
                  <a:pt x="181435" y="45361"/>
                </a:cubicBezTo>
                <a:cubicBezTo>
                  <a:pt x="171185" y="51511"/>
                  <a:pt x="158756" y="52921"/>
                  <a:pt x="147416" y="56701"/>
                </a:cubicBezTo>
                <a:cubicBezTo>
                  <a:pt x="139856" y="64261"/>
                  <a:pt x="130237" y="70214"/>
                  <a:pt x="124736" y="79382"/>
                </a:cubicBezTo>
                <a:cubicBezTo>
                  <a:pt x="80574" y="152988"/>
                  <a:pt x="148184" y="78614"/>
                  <a:pt x="90717" y="136083"/>
                </a:cubicBezTo>
                <a:cubicBezTo>
                  <a:pt x="83157" y="158763"/>
                  <a:pt x="81299" y="184232"/>
                  <a:pt x="68038" y="204124"/>
                </a:cubicBezTo>
                <a:cubicBezTo>
                  <a:pt x="60478" y="215464"/>
                  <a:pt x="50894" y="225690"/>
                  <a:pt x="45359" y="238145"/>
                </a:cubicBezTo>
                <a:cubicBezTo>
                  <a:pt x="35650" y="259992"/>
                  <a:pt x="30240" y="283506"/>
                  <a:pt x="22680" y="306186"/>
                </a:cubicBezTo>
                <a:lnTo>
                  <a:pt x="11340" y="340207"/>
                </a:lnTo>
                <a:lnTo>
                  <a:pt x="0" y="374227"/>
                </a:lnTo>
                <a:cubicBezTo>
                  <a:pt x="5284" y="437631"/>
                  <a:pt x="5656" y="504585"/>
                  <a:pt x="22680" y="567011"/>
                </a:cubicBezTo>
                <a:cubicBezTo>
                  <a:pt x="28970" y="590076"/>
                  <a:pt x="32098" y="615161"/>
                  <a:pt x="45359" y="635053"/>
                </a:cubicBezTo>
                <a:cubicBezTo>
                  <a:pt x="52919" y="646393"/>
                  <a:pt x="61943" y="656883"/>
                  <a:pt x="68038" y="669073"/>
                </a:cubicBezTo>
                <a:cubicBezTo>
                  <a:pt x="83316" y="699630"/>
                  <a:pt x="73172" y="711839"/>
                  <a:pt x="102057" y="737115"/>
                </a:cubicBezTo>
                <a:cubicBezTo>
                  <a:pt x="122570" y="755065"/>
                  <a:pt x="150822" y="763200"/>
                  <a:pt x="170095" y="782475"/>
                </a:cubicBezTo>
                <a:cubicBezTo>
                  <a:pt x="188946" y="801328"/>
                  <a:pt x="201042" y="816390"/>
                  <a:pt x="226793" y="827836"/>
                </a:cubicBezTo>
                <a:cubicBezTo>
                  <a:pt x="280706" y="851799"/>
                  <a:pt x="305813" y="852347"/>
                  <a:pt x="362869" y="861857"/>
                </a:cubicBezTo>
                <a:cubicBezTo>
                  <a:pt x="385548" y="854297"/>
                  <a:pt x="414004" y="856082"/>
                  <a:pt x="430907" y="839177"/>
                </a:cubicBezTo>
                <a:cubicBezTo>
                  <a:pt x="463223" y="806859"/>
                  <a:pt x="444690" y="822427"/>
                  <a:pt x="487605" y="793816"/>
                </a:cubicBezTo>
                <a:cubicBezTo>
                  <a:pt x="495165" y="771135"/>
                  <a:pt x="497023" y="745666"/>
                  <a:pt x="510284" y="725774"/>
                </a:cubicBezTo>
                <a:cubicBezTo>
                  <a:pt x="517844" y="714434"/>
                  <a:pt x="527428" y="704208"/>
                  <a:pt x="532963" y="691754"/>
                </a:cubicBezTo>
                <a:cubicBezTo>
                  <a:pt x="542672" y="669907"/>
                  <a:pt x="548083" y="646393"/>
                  <a:pt x="555643" y="623712"/>
                </a:cubicBezTo>
                <a:lnTo>
                  <a:pt x="566982" y="589692"/>
                </a:lnTo>
                <a:cubicBezTo>
                  <a:pt x="570762" y="578352"/>
                  <a:pt x="575423" y="567268"/>
                  <a:pt x="578322" y="555671"/>
                </a:cubicBezTo>
                <a:lnTo>
                  <a:pt x="589662" y="510310"/>
                </a:lnTo>
                <a:cubicBezTo>
                  <a:pt x="585882" y="419588"/>
                  <a:pt x="585029" y="328697"/>
                  <a:pt x="578322" y="238145"/>
                </a:cubicBezTo>
                <a:cubicBezTo>
                  <a:pt x="577439" y="226224"/>
                  <a:pt x="572787" y="214574"/>
                  <a:pt x="566982" y="204124"/>
                </a:cubicBezTo>
                <a:cubicBezTo>
                  <a:pt x="566972" y="204105"/>
                  <a:pt x="510289" y="119081"/>
                  <a:pt x="498944" y="102062"/>
                </a:cubicBezTo>
                <a:cubicBezTo>
                  <a:pt x="491384" y="90722"/>
                  <a:pt x="489195" y="72351"/>
                  <a:pt x="476265" y="68041"/>
                </a:cubicBezTo>
                <a:cubicBezTo>
                  <a:pt x="438660" y="55506"/>
                  <a:pt x="442246" y="68654"/>
                  <a:pt x="442246" y="45361"/>
                </a:cubicBezTo>
                <a:lnTo>
                  <a:pt x="442246" y="45361"/>
                </a:lnTo>
              </a:path>
            </a:pathLst>
          </a:cu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>
            <a:hlinkClick r:id="rId7" action="ppaction://hlinksldjump"/>
          </p:cNvPr>
          <p:cNvSpPr/>
          <p:nvPr/>
        </p:nvSpPr>
        <p:spPr>
          <a:xfrm>
            <a:off x="2177210" y="1600200"/>
            <a:ext cx="3628684" cy="2801036"/>
          </a:xfrm>
          <a:custGeom>
            <a:avLst/>
            <a:gdLst>
              <a:gd name="connsiteX0" fmla="*/ 56699 w 3628684"/>
              <a:gd name="connsiteY0" fmla="*/ 34021 h 2801036"/>
              <a:gd name="connsiteX1" fmla="*/ 56699 w 3628684"/>
              <a:gd name="connsiteY1" fmla="*/ 34021 h 2801036"/>
              <a:gd name="connsiteX2" fmla="*/ 170095 w 3628684"/>
              <a:gd name="connsiteY2" fmla="*/ 22681 h 2801036"/>
              <a:gd name="connsiteX3" fmla="*/ 238133 w 3628684"/>
              <a:gd name="connsiteY3" fmla="*/ 22681 h 2801036"/>
              <a:gd name="connsiteX4" fmla="*/ 351529 w 3628684"/>
              <a:gd name="connsiteY4" fmla="*/ 0 h 2801036"/>
              <a:gd name="connsiteX5" fmla="*/ 464925 w 3628684"/>
              <a:gd name="connsiteY5" fmla="*/ 11341 h 2801036"/>
              <a:gd name="connsiteX6" fmla="*/ 691718 w 3628684"/>
              <a:gd name="connsiteY6" fmla="*/ 34021 h 2801036"/>
              <a:gd name="connsiteX7" fmla="*/ 782435 w 3628684"/>
              <a:gd name="connsiteY7" fmla="*/ 34021 h 2801036"/>
              <a:gd name="connsiteX8" fmla="*/ 963870 w 3628684"/>
              <a:gd name="connsiteY8" fmla="*/ 45361 h 2801036"/>
              <a:gd name="connsiteX9" fmla="*/ 1088606 w 3628684"/>
              <a:gd name="connsiteY9" fmla="*/ 56702 h 2801036"/>
              <a:gd name="connsiteX10" fmla="*/ 1394776 w 3628684"/>
              <a:gd name="connsiteY10" fmla="*/ 34021 h 2801036"/>
              <a:gd name="connsiteX11" fmla="*/ 1598889 w 3628684"/>
              <a:gd name="connsiteY11" fmla="*/ 22681 h 2801036"/>
              <a:gd name="connsiteX12" fmla="*/ 1723625 w 3628684"/>
              <a:gd name="connsiteY12" fmla="*/ 34021 h 2801036"/>
              <a:gd name="connsiteX13" fmla="*/ 1757644 w 3628684"/>
              <a:gd name="connsiteY13" fmla="*/ 22681 h 2801036"/>
              <a:gd name="connsiteX14" fmla="*/ 1814342 w 3628684"/>
              <a:gd name="connsiteY14" fmla="*/ 11341 h 2801036"/>
              <a:gd name="connsiteX15" fmla="*/ 1984437 w 3628684"/>
              <a:gd name="connsiteY15" fmla="*/ 22681 h 2801036"/>
              <a:gd name="connsiteX16" fmla="*/ 2018456 w 3628684"/>
              <a:gd name="connsiteY16" fmla="*/ 11341 h 2801036"/>
              <a:gd name="connsiteX17" fmla="*/ 2211230 w 3628684"/>
              <a:gd name="connsiteY17" fmla="*/ 22681 h 2801036"/>
              <a:gd name="connsiteX18" fmla="*/ 2301947 w 3628684"/>
              <a:gd name="connsiteY18" fmla="*/ 45361 h 2801036"/>
              <a:gd name="connsiteX19" fmla="*/ 2426683 w 3628684"/>
              <a:gd name="connsiteY19" fmla="*/ 79382 h 2801036"/>
              <a:gd name="connsiteX20" fmla="*/ 2483381 w 3628684"/>
              <a:gd name="connsiteY20" fmla="*/ 90722 h 2801036"/>
              <a:gd name="connsiteX21" fmla="*/ 2698834 w 3628684"/>
              <a:gd name="connsiteY21" fmla="*/ 113403 h 2801036"/>
              <a:gd name="connsiteX22" fmla="*/ 2891608 w 3628684"/>
              <a:gd name="connsiteY22" fmla="*/ 136083 h 2801036"/>
              <a:gd name="connsiteX23" fmla="*/ 3084382 w 3628684"/>
              <a:gd name="connsiteY23" fmla="*/ 136083 h 2801036"/>
              <a:gd name="connsiteX24" fmla="*/ 3118401 w 3628684"/>
              <a:gd name="connsiteY24" fmla="*/ 113403 h 2801036"/>
              <a:gd name="connsiteX25" fmla="*/ 3186438 w 3628684"/>
              <a:gd name="connsiteY25" fmla="*/ 124743 h 2801036"/>
              <a:gd name="connsiteX26" fmla="*/ 3254476 w 3628684"/>
              <a:gd name="connsiteY26" fmla="*/ 124743 h 2801036"/>
              <a:gd name="connsiteX27" fmla="*/ 3311174 w 3628684"/>
              <a:gd name="connsiteY27" fmla="*/ 113403 h 2801036"/>
              <a:gd name="connsiteX28" fmla="*/ 3345193 w 3628684"/>
              <a:gd name="connsiteY28" fmla="*/ 102062 h 2801036"/>
              <a:gd name="connsiteX29" fmla="*/ 3458590 w 3628684"/>
              <a:gd name="connsiteY29" fmla="*/ 113403 h 2801036"/>
              <a:gd name="connsiteX30" fmla="*/ 3526628 w 3628684"/>
              <a:gd name="connsiteY30" fmla="*/ 136083 h 2801036"/>
              <a:gd name="connsiteX31" fmla="*/ 3571986 w 3628684"/>
              <a:gd name="connsiteY31" fmla="*/ 192784 h 2801036"/>
              <a:gd name="connsiteX32" fmla="*/ 3594665 w 3628684"/>
              <a:gd name="connsiteY32" fmla="*/ 215465 h 2801036"/>
              <a:gd name="connsiteX33" fmla="*/ 3606005 w 3628684"/>
              <a:gd name="connsiteY33" fmla="*/ 260826 h 2801036"/>
              <a:gd name="connsiteX34" fmla="*/ 3628684 w 3628684"/>
              <a:gd name="connsiteY34" fmla="*/ 328867 h 2801036"/>
              <a:gd name="connsiteX35" fmla="*/ 3606005 w 3628684"/>
              <a:gd name="connsiteY35" fmla="*/ 510311 h 2801036"/>
              <a:gd name="connsiteX36" fmla="*/ 3583326 w 3628684"/>
              <a:gd name="connsiteY36" fmla="*/ 578352 h 2801036"/>
              <a:gd name="connsiteX37" fmla="*/ 3571986 w 3628684"/>
              <a:gd name="connsiteY37" fmla="*/ 612373 h 2801036"/>
              <a:gd name="connsiteX38" fmla="*/ 3549307 w 3628684"/>
              <a:gd name="connsiteY38" fmla="*/ 646393 h 2801036"/>
              <a:gd name="connsiteX39" fmla="*/ 3526628 w 3628684"/>
              <a:gd name="connsiteY39" fmla="*/ 805156 h 2801036"/>
              <a:gd name="connsiteX40" fmla="*/ 3492609 w 3628684"/>
              <a:gd name="connsiteY40" fmla="*/ 873198 h 2801036"/>
              <a:gd name="connsiteX41" fmla="*/ 3458590 w 3628684"/>
              <a:gd name="connsiteY41" fmla="*/ 884538 h 2801036"/>
              <a:gd name="connsiteX42" fmla="*/ 3413231 w 3628684"/>
              <a:gd name="connsiteY42" fmla="*/ 941239 h 2801036"/>
              <a:gd name="connsiteX43" fmla="*/ 3390552 w 3628684"/>
              <a:gd name="connsiteY43" fmla="*/ 1009280 h 2801036"/>
              <a:gd name="connsiteX44" fmla="*/ 3367873 w 3628684"/>
              <a:gd name="connsiteY44" fmla="*/ 1043301 h 2801036"/>
              <a:gd name="connsiteX45" fmla="*/ 3322514 w 3628684"/>
              <a:gd name="connsiteY45" fmla="*/ 1134023 h 2801036"/>
              <a:gd name="connsiteX46" fmla="*/ 3288495 w 3628684"/>
              <a:gd name="connsiteY46" fmla="*/ 1190724 h 2801036"/>
              <a:gd name="connsiteX47" fmla="*/ 3243137 w 3628684"/>
              <a:gd name="connsiteY47" fmla="*/ 1258765 h 2801036"/>
              <a:gd name="connsiteX48" fmla="*/ 3197778 w 3628684"/>
              <a:gd name="connsiteY48" fmla="*/ 1315466 h 2801036"/>
              <a:gd name="connsiteX49" fmla="*/ 3175099 w 3628684"/>
              <a:gd name="connsiteY49" fmla="*/ 1338147 h 2801036"/>
              <a:gd name="connsiteX50" fmla="*/ 3129740 w 3628684"/>
              <a:gd name="connsiteY50" fmla="*/ 1406188 h 2801036"/>
              <a:gd name="connsiteX51" fmla="*/ 3095721 w 3628684"/>
              <a:gd name="connsiteY51" fmla="*/ 1462889 h 2801036"/>
              <a:gd name="connsiteX52" fmla="*/ 3061702 w 3628684"/>
              <a:gd name="connsiteY52" fmla="*/ 1519590 h 2801036"/>
              <a:gd name="connsiteX53" fmla="*/ 3027684 w 3628684"/>
              <a:gd name="connsiteY53" fmla="*/ 1621652 h 2801036"/>
              <a:gd name="connsiteX54" fmla="*/ 3016344 w 3628684"/>
              <a:gd name="connsiteY54" fmla="*/ 1655673 h 2801036"/>
              <a:gd name="connsiteX55" fmla="*/ 3005004 w 3628684"/>
              <a:gd name="connsiteY55" fmla="*/ 1701034 h 2801036"/>
              <a:gd name="connsiteX56" fmla="*/ 2993665 w 3628684"/>
              <a:gd name="connsiteY56" fmla="*/ 1791756 h 2801036"/>
              <a:gd name="connsiteX57" fmla="*/ 3027684 w 3628684"/>
              <a:gd name="connsiteY57" fmla="*/ 1905158 h 2801036"/>
              <a:gd name="connsiteX58" fmla="*/ 3039023 w 3628684"/>
              <a:gd name="connsiteY58" fmla="*/ 1939179 h 2801036"/>
              <a:gd name="connsiteX59" fmla="*/ 3050363 w 3628684"/>
              <a:gd name="connsiteY59" fmla="*/ 1973199 h 2801036"/>
              <a:gd name="connsiteX60" fmla="*/ 3027684 w 3628684"/>
              <a:gd name="connsiteY60" fmla="*/ 2041241 h 2801036"/>
              <a:gd name="connsiteX61" fmla="*/ 3005004 w 3628684"/>
              <a:gd name="connsiteY61" fmla="*/ 2063921 h 2801036"/>
              <a:gd name="connsiteX62" fmla="*/ 2891608 w 3628684"/>
              <a:gd name="connsiteY62" fmla="*/ 2097942 h 2801036"/>
              <a:gd name="connsiteX63" fmla="*/ 2687494 w 3628684"/>
              <a:gd name="connsiteY63" fmla="*/ 2086602 h 2801036"/>
              <a:gd name="connsiteX64" fmla="*/ 2653475 w 3628684"/>
              <a:gd name="connsiteY64" fmla="*/ 2075261 h 2801036"/>
              <a:gd name="connsiteX65" fmla="*/ 2596777 w 3628684"/>
              <a:gd name="connsiteY65" fmla="*/ 2109282 h 2801036"/>
              <a:gd name="connsiteX66" fmla="*/ 2562758 w 3628684"/>
              <a:gd name="connsiteY66" fmla="*/ 2120622 h 2801036"/>
              <a:gd name="connsiteX67" fmla="*/ 2506060 w 3628684"/>
              <a:gd name="connsiteY67" fmla="*/ 2177323 h 2801036"/>
              <a:gd name="connsiteX68" fmla="*/ 2483381 w 3628684"/>
              <a:gd name="connsiteY68" fmla="*/ 2200004 h 2801036"/>
              <a:gd name="connsiteX69" fmla="*/ 2472041 w 3628684"/>
              <a:gd name="connsiteY69" fmla="*/ 2234024 h 2801036"/>
              <a:gd name="connsiteX70" fmla="*/ 2449362 w 3628684"/>
              <a:gd name="connsiteY70" fmla="*/ 2256705 h 2801036"/>
              <a:gd name="connsiteX71" fmla="*/ 2426683 w 3628684"/>
              <a:gd name="connsiteY71" fmla="*/ 2290726 h 2801036"/>
              <a:gd name="connsiteX72" fmla="*/ 2404003 w 3628684"/>
              <a:gd name="connsiteY72" fmla="*/ 2313406 h 2801036"/>
              <a:gd name="connsiteX73" fmla="*/ 2358645 w 3628684"/>
              <a:gd name="connsiteY73" fmla="*/ 2381447 h 2801036"/>
              <a:gd name="connsiteX74" fmla="*/ 2347305 w 3628684"/>
              <a:gd name="connsiteY74" fmla="*/ 2415468 h 2801036"/>
              <a:gd name="connsiteX75" fmla="*/ 2313286 w 3628684"/>
              <a:gd name="connsiteY75" fmla="*/ 2449489 h 2801036"/>
              <a:gd name="connsiteX76" fmla="*/ 2267928 w 3628684"/>
              <a:gd name="connsiteY76" fmla="*/ 2528870 h 2801036"/>
              <a:gd name="connsiteX77" fmla="*/ 2222569 w 3628684"/>
              <a:gd name="connsiteY77" fmla="*/ 2574231 h 2801036"/>
              <a:gd name="connsiteX78" fmla="*/ 2165871 w 3628684"/>
              <a:gd name="connsiteY78" fmla="*/ 2653613 h 2801036"/>
              <a:gd name="connsiteX79" fmla="*/ 2131852 w 3628684"/>
              <a:gd name="connsiteY79" fmla="*/ 2687633 h 2801036"/>
              <a:gd name="connsiteX80" fmla="*/ 2109173 w 3628684"/>
              <a:gd name="connsiteY80" fmla="*/ 2710314 h 2801036"/>
              <a:gd name="connsiteX81" fmla="*/ 2075154 w 3628684"/>
              <a:gd name="connsiteY81" fmla="*/ 2732994 h 2801036"/>
              <a:gd name="connsiteX82" fmla="*/ 2029795 w 3628684"/>
              <a:gd name="connsiteY82" fmla="*/ 2778355 h 2801036"/>
              <a:gd name="connsiteX83" fmla="*/ 2007116 w 3628684"/>
              <a:gd name="connsiteY83" fmla="*/ 2801036 h 2801036"/>
              <a:gd name="connsiteX84" fmla="*/ 1984437 w 3628684"/>
              <a:gd name="connsiteY84" fmla="*/ 2676293 h 2801036"/>
              <a:gd name="connsiteX85" fmla="*/ 1973097 w 3628684"/>
              <a:gd name="connsiteY85" fmla="*/ 2630932 h 2801036"/>
              <a:gd name="connsiteX86" fmla="*/ 1961758 w 3628684"/>
              <a:gd name="connsiteY86" fmla="*/ 2596912 h 2801036"/>
              <a:gd name="connsiteX87" fmla="*/ 1939078 w 3628684"/>
              <a:gd name="connsiteY87" fmla="*/ 2472169 h 2801036"/>
              <a:gd name="connsiteX88" fmla="*/ 1916399 w 3628684"/>
              <a:gd name="connsiteY88" fmla="*/ 2404128 h 2801036"/>
              <a:gd name="connsiteX89" fmla="*/ 1905059 w 3628684"/>
              <a:gd name="connsiteY89" fmla="*/ 2358767 h 2801036"/>
              <a:gd name="connsiteX90" fmla="*/ 1893720 w 3628684"/>
              <a:gd name="connsiteY90" fmla="*/ 2324746 h 2801036"/>
              <a:gd name="connsiteX91" fmla="*/ 1871041 w 3628684"/>
              <a:gd name="connsiteY91" fmla="*/ 2211344 h 2801036"/>
              <a:gd name="connsiteX92" fmla="*/ 1848361 w 3628684"/>
              <a:gd name="connsiteY92" fmla="*/ 2143303 h 2801036"/>
              <a:gd name="connsiteX93" fmla="*/ 1825682 w 3628684"/>
              <a:gd name="connsiteY93" fmla="*/ 2120622 h 2801036"/>
              <a:gd name="connsiteX94" fmla="*/ 1814342 w 3628684"/>
              <a:gd name="connsiteY94" fmla="*/ 2086602 h 2801036"/>
              <a:gd name="connsiteX95" fmla="*/ 1791663 w 3628684"/>
              <a:gd name="connsiteY95" fmla="*/ 2063921 h 2801036"/>
              <a:gd name="connsiteX96" fmla="*/ 1768984 w 3628684"/>
              <a:gd name="connsiteY96" fmla="*/ 2029900 h 2801036"/>
              <a:gd name="connsiteX97" fmla="*/ 1746304 w 3628684"/>
              <a:gd name="connsiteY97" fmla="*/ 2007220 h 2801036"/>
              <a:gd name="connsiteX98" fmla="*/ 1678267 w 3628684"/>
              <a:gd name="connsiteY98" fmla="*/ 1916498 h 2801036"/>
              <a:gd name="connsiteX99" fmla="*/ 1644248 w 3628684"/>
              <a:gd name="connsiteY99" fmla="*/ 1893818 h 2801036"/>
              <a:gd name="connsiteX100" fmla="*/ 1621568 w 3628684"/>
              <a:gd name="connsiteY100" fmla="*/ 1871137 h 2801036"/>
              <a:gd name="connsiteX101" fmla="*/ 1553531 w 3628684"/>
              <a:gd name="connsiteY101" fmla="*/ 1848457 h 2801036"/>
              <a:gd name="connsiteX102" fmla="*/ 1485493 w 3628684"/>
              <a:gd name="connsiteY102" fmla="*/ 1814436 h 2801036"/>
              <a:gd name="connsiteX103" fmla="*/ 1451474 w 3628684"/>
              <a:gd name="connsiteY103" fmla="*/ 1791756 h 2801036"/>
              <a:gd name="connsiteX104" fmla="*/ 1338078 w 3628684"/>
              <a:gd name="connsiteY104" fmla="*/ 1746395 h 2801036"/>
              <a:gd name="connsiteX105" fmla="*/ 1270040 w 3628684"/>
              <a:gd name="connsiteY105" fmla="*/ 1701034 h 2801036"/>
              <a:gd name="connsiteX106" fmla="*/ 1236021 w 3628684"/>
              <a:gd name="connsiteY106" fmla="*/ 1678354 h 2801036"/>
              <a:gd name="connsiteX107" fmla="*/ 1202002 w 3628684"/>
              <a:gd name="connsiteY107" fmla="*/ 1667013 h 2801036"/>
              <a:gd name="connsiteX108" fmla="*/ 1133964 w 3628684"/>
              <a:gd name="connsiteY108" fmla="*/ 1621652 h 2801036"/>
              <a:gd name="connsiteX109" fmla="*/ 1065926 w 3628684"/>
              <a:gd name="connsiteY109" fmla="*/ 1598972 h 2801036"/>
              <a:gd name="connsiteX110" fmla="*/ 997888 w 3628684"/>
              <a:gd name="connsiteY110" fmla="*/ 1553611 h 2801036"/>
              <a:gd name="connsiteX111" fmla="*/ 963870 w 3628684"/>
              <a:gd name="connsiteY111" fmla="*/ 1519590 h 2801036"/>
              <a:gd name="connsiteX112" fmla="*/ 929851 w 3628684"/>
              <a:gd name="connsiteY112" fmla="*/ 1496910 h 2801036"/>
              <a:gd name="connsiteX113" fmla="*/ 907171 w 3628684"/>
              <a:gd name="connsiteY113" fmla="*/ 1474229 h 2801036"/>
              <a:gd name="connsiteX114" fmla="*/ 782435 w 3628684"/>
              <a:gd name="connsiteY114" fmla="*/ 1372167 h 2801036"/>
              <a:gd name="connsiteX115" fmla="*/ 737077 w 3628684"/>
              <a:gd name="connsiteY115" fmla="*/ 1270105 h 2801036"/>
              <a:gd name="connsiteX116" fmla="*/ 703058 w 3628684"/>
              <a:gd name="connsiteY116" fmla="*/ 1190724 h 2801036"/>
              <a:gd name="connsiteX117" fmla="*/ 635020 w 3628684"/>
              <a:gd name="connsiteY117" fmla="*/ 1156703 h 2801036"/>
              <a:gd name="connsiteX118" fmla="*/ 601001 w 3628684"/>
              <a:gd name="connsiteY118" fmla="*/ 1134023 h 2801036"/>
              <a:gd name="connsiteX119" fmla="*/ 532963 w 3628684"/>
              <a:gd name="connsiteY119" fmla="*/ 1111342 h 2801036"/>
              <a:gd name="connsiteX120" fmla="*/ 498944 w 3628684"/>
              <a:gd name="connsiteY120" fmla="*/ 1100002 h 2801036"/>
              <a:gd name="connsiteX121" fmla="*/ 385548 w 3628684"/>
              <a:gd name="connsiteY121" fmla="*/ 1065981 h 2801036"/>
              <a:gd name="connsiteX122" fmla="*/ 351529 w 3628684"/>
              <a:gd name="connsiteY122" fmla="*/ 1054641 h 2801036"/>
              <a:gd name="connsiteX123" fmla="*/ 317510 w 3628684"/>
              <a:gd name="connsiteY123" fmla="*/ 1031961 h 2801036"/>
              <a:gd name="connsiteX124" fmla="*/ 260812 w 3628684"/>
              <a:gd name="connsiteY124" fmla="*/ 986600 h 2801036"/>
              <a:gd name="connsiteX125" fmla="*/ 249472 w 3628684"/>
              <a:gd name="connsiteY125" fmla="*/ 952579 h 2801036"/>
              <a:gd name="connsiteX126" fmla="*/ 238133 w 3628684"/>
              <a:gd name="connsiteY126" fmla="*/ 907218 h 2801036"/>
              <a:gd name="connsiteX127" fmla="*/ 215453 w 3628684"/>
              <a:gd name="connsiteY127" fmla="*/ 861857 h 2801036"/>
              <a:gd name="connsiteX128" fmla="*/ 204114 w 3628684"/>
              <a:gd name="connsiteY128" fmla="*/ 827837 h 2801036"/>
              <a:gd name="connsiteX129" fmla="*/ 147416 w 3628684"/>
              <a:gd name="connsiteY129" fmla="*/ 691754 h 2801036"/>
              <a:gd name="connsiteX130" fmla="*/ 136076 w 3628684"/>
              <a:gd name="connsiteY130" fmla="*/ 646393 h 2801036"/>
              <a:gd name="connsiteX131" fmla="*/ 113397 w 3628684"/>
              <a:gd name="connsiteY131" fmla="*/ 578352 h 2801036"/>
              <a:gd name="connsiteX132" fmla="*/ 79378 w 3628684"/>
              <a:gd name="connsiteY132" fmla="*/ 453609 h 2801036"/>
              <a:gd name="connsiteX133" fmla="*/ 68038 w 3628684"/>
              <a:gd name="connsiteY133" fmla="*/ 419589 h 2801036"/>
              <a:gd name="connsiteX134" fmla="*/ 56699 w 3628684"/>
              <a:gd name="connsiteY134" fmla="*/ 385568 h 2801036"/>
              <a:gd name="connsiteX135" fmla="*/ 34019 w 3628684"/>
              <a:gd name="connsiteY135" fmla="*/ 351547 h 2801036"/>
              <a:gd name="connsiteX136" fmla="*/ 11340 w 3628684"/>
              <a:gd name="connsiteY136" fmla="*/ 283506 h 2801036"/>
              <a:gd name="connsiteX137" fmla="*/ 0 w 3628684"/>
              <a:gd name="connsiteY137" fmla="*/ 249485 h 2801036"/>
              <a:gd name="connsiteX138" fmla="*/ 11340 w 3628684"/>
              <a:gd name="connsiteY138" fmla="*/ 147423 h 2801036"/>
              <a:gd name="connsiteX139" fmla="*/ 22680 w 3628684"/>
              <a:gd name="connsiteY139" fmla="*/ 113403 h 2801036"/>
              <a:gd name="connsiteX140" fmla="*/ 22680 w 3628684"/>
              <a:gd name="connsiteY140" fmla="*/ 113403 h 2801036"/>
              <a:gd name="connsiteX0" fmla="*/ 56699 w 3628684"/>
              <a:gd name="connsiteY0" fmla="*/ 34021 h 2801036"/>
              <a:gd name="connsiteX1" fmla="*/ 56699 w 3628684"/>
              <a:gd name="connsiteY1" fmla="*/ 34021 h 2801036"/>
              <a:gd name="connsiteX2" fmla="*/ 170095 w 3628684"/>
              <a:gd name="connsiteY2" fmla="*/ 22681 h 2801036"/>
              <a:gd name="connsiteX3" fmla="*/ 238133 w 3628684"/>
              <a:gd name="connsiteY3" fmla="*/ 22681 h 2801036"/>
              <a:gd name="connsiteX4" fmla="*/ 351529 w 3628684"/>
              <a:gd name="connsiteY4" fmla="*/ 0 h 2801036"/>
              <a:gd name="connsiteX5" fmla="*/ 464925 w 3628684"/>
              <a:gd name="connsiteY5" fmla="*/ 11341 h 2801036"/>
              <a:gd name="connsiteX6" fmla="*/ 691718 w 3628684"/>
              <a:gd name="connsiteY6" fmla="*/ 34021 h 2801036"/>
              <a:gd name="connsiteX7" fmla="*/ 782435 w 3628684"/>
              <a:gd name="connsiteY7" fmla="*/ 34021 h 2801036"/>
              <a:gd name="connsiteX8" fmla="*/ 963870 w 3628684"/>
              <a:gd name="connsiteY8" fmla="*/ 45361 h 2801036"/>
              <a:gd name="connsiteX9" fmla="*/ 1088606 w 3628684"/>
              <a:gd name="connsiteY9" fmla="*/ 56702 h 2801036"/>
              <a:gd name="connsiteX10" fmla="*/ 1394776 w 3628684"/>
              <a:gd name="connsiteY10" fmla="*/ 34021 h 2801036"/>
              <a:gd name="connsiteX11" fmla="*/ 1598889 w 3628684"/>
              <a:gd name="connsiteY11" fmla="*/ 22681 h 2801036"/>
              <a:gd name="connsiteX12" fmla="*/ 1723625 w 3628684"/>
              <a:gd name="connsiteY12" fmla="*/ 34021 h 2801036"/>
              <a:gd name="connsiteX13" fmla="*/ 1757644 w 3628684"/>
              <a:gd name="connsiteY13" fmla="*/ 22681 h 2801036"/>
              <a:gd name="connsiteX14" fmla="*/ 1814342 w 3628684"/>
              <a:gd name="connsiteY14" fmla="*/ 11341 h 2801036"/>
              <a:gd name="connsiteX15" fmla="*/ 1984437 w 3628684"/>
              <a:gd name="connsiteY15" fmla="*/ 22681 h 2801036"/>
              <a:gd name="connsiteX16" fmla="*/ 2018456 w 3628684"/>
              <a:gd name="connsiteY16" fmla="*/ 11341 h 2801036"/>
              <a:gd name="connsiteX17" fmla="*/ 2211230 w 3628684"/>
              <a:gd name="connsiteY17" fmla="*/ 22681 h 2801036"/>
              <a:gd name="connsiteX18" fmla="*/ 2301947 w 3628684"/>
              <a:gd name="connsiteY18" fmla="*/ 45361 h 2801036"/>
              <a:gd name="connsiteX19" fmla="*/ 2426683 w 3628684"/>
              <a:gd name="connsiteY19" fmla="*/ 79382 h 2801036"/>
              <a:gd name="connsiteX20" fmla="*/ 2483381 w 3628684"/>
              <a:gd name="connsiteY20" fmla="*/ 90722 h 2801036"/>
              <a:gd name="connsiteX21" fmla="*/ 2698834 w 3628684"/>
              <a:gd name="connsiteY21" fmla="*/ 113403 h 2801036"/>
              <a:gd name="connsiteX22" fmla="*/ 2891608 w 3628684"/>
              <a:gd name="connsiteY22" fmla="*/ 136083 h 2801036"/>
              <a:gd name="connsiteX23" fmla="*/ 3084382 w 3628684"/>
              <a:gd name="connsiteY23" fmla="*/ 136083 h 2801036"/>
              <a:gd name="connsiteX24" fmla="*/ 3118401 w 3628684"/>
              <a:gd name="connsiteY24" fmla="*/ 113403 h 2801036"/>
              <a:gd name="connsiteX25" fmla="*/ 3186438 w 3628684"/>
              <a:gd name="connsiteY25" fmla="*/ 124743 h 2801036"/>
              <a:gd name="connsiteX26" fmla="*/ 3254476 w 3628684"/>
              <a:gd name="connsiteY26" fmla="*/ 124743 h 2801036"/>
              <a:gd name="connsiteX27" fmla="*/ 3311174 w 3628684"/>
              <a:gd name="connsiteY27" fmla="*/ 113403 h 2801036"/>
              <a:gd name="connsiteX28" fmla="*/ 3345193 w 3628684"/>
              <a:gd name="connsiteY28" fmla="*/ 102062 h 2801036"/>
              <a:gd name="connsiteX29" fmla="*/ 3458590 w 3628684"/>
              <a:gd name="connsiteY29" fmla="*/ 113403 h 2801036"/>
              <a:gd name="connsiteX30" fmla="*/ 3526628 w 3628684"/>
              <a:gd name="connsiteY30" fmla="*/ 136083 h 2801036"/>
              <a:gd name="connsiteX31" fmla="*/ 3571986 w 3628684"/>
              <a:gd name="connsiteY31" fmla="*/ 192784 h 2801036"/>
              <a:gd name="connsiteX32" fmla="*/ 3594665 w 3628684"/>
              <a:gd name="connsiteY32" fmla="*/ 215465 h 2801036"/>
              <a:gd name="connsiteX33" fmla="*/ 3606005 w 3628684"/>
              <a:gd name="connsiteY33" fmla="*/ 260826 h 2801036"/>
              <a:gd name="connsiteX34" fmla="*/ 3628684 w 3628684"/>
              <a:gd name="connsiteY34" fmla="*/ 328867 h 2801036"/>
              <a:gd name="connsiteX35" fmla="*/ 3606005 w 3628684"/>
              <a:gd name="connsiteY35" fmla="*/ 510311 h 2801036"/>
              <a:gd name="connsiteX36" fmla="*/ 3583326 w 3628684"/>
              <a:gd name="connsiteY36" fmla="*/ 578352 h 2801036"/>
              <a:gd name="connsiteX37" fmla="*/ 3571986 w 3628684"/>
              <a:gd name="connsiteY37" fmla="*/ 612373 h 2801036"/>
              <a:gd name="connsiteX38" fmla="*/ 3549307 w 3628684"/>
              <a:gd name="connsiteY38" fmla="*/ 646393 h 2801036"/>
              <a:gd name="connsiteX39" fmla="*/ 3526628 w 3628684"/>
              <a:gd name="connsiteY39" fmla="*/ 805156 h 2801036"/>
              <a:gd name="connsiteX40" fmla="*/ 3492609 w 3628684"/>
              <a:gd name="connsiteY40" fmla="*/ 873198 h 2801036"/>
              <a:gd name="connsiteX41" fmla="*/ 3458590 w 3628684"/>
              <a:gd name="connsiteY41" fmla="*/ 884538 h 2801036"/>
              <a:gd name="connsiteX42" fmla="*/ 3413231 w 3628684"/>
              <a:gd name="connsiteY42" fmla="*/ 941239 h 2801036"/>
              <a:gd name="connsiteX43" fmla="*/ 3390552 w 3628684"/>
              <a:gd name="connsiteY43" fmla="*/ 1009280 h 2801036"/>
              <a:gd name="connsiteX44" fmla="*/ 3367873 w 3628684"/>
              <a:gd name="connsiteY44" fmla="*/ 1043301 h 2801036"/>
              <a:gd name="connsiteX45" fmla="*/ 3322514 w 3628684"/>
              <a:gd name="connsiteY45" fmla="*/ 1134023 h 2801036"/>
              <a:gd name="connsiteX46" fmla="*/ 3288495 w 3628684"/>
              <a:gd name="connsiteY46" fmla="*/ 1190724 h 2801036"/>
              <a:gd name="connsiteX47" fmla="*/ 3243137 w 3628684"/>
              <a:gd name="connsiteY47" fmla="*/ 1258765 h 2801036"/>
              <a:gd name="connsiteX48" fmla="*/ 3197778 w 3628684"/>
              <a:gd name="connsiteY48" fmla="*/ 1315466 h 2801036"/>
              <a:gd name="connsiteX49" fmla="*/ 3175099 w 3628684"/>
              <a:gd name="connsiteY49" fmla="*/ 1338147 h 2801036"/>
              <a:gd name="connsiteX50" fmla="*/ 3129740 w 3628684"/>
              <a:gd name="connsiteY50" fmla="*/ 1406188 h 2801036"/>
              <a:gd name="connsiteX51" fmla="*/ 3095721 w 3628684"/>
              <a:gd name="connsiteY51" fmla="*/ 1462889 h 2801036"/>
              <a:gd name="connsiteX52" fmla="*/ 3061702 w 3628684"/>
              <a:gd name="connsiteY52" fmla="*/ 1519590 h 2801036"/>
              <a:gd name="connsiteX53" fmla="*/ 3027684 w 3628684"/>
              <a:gd name="connsiteY53" fmla="*/ 1621652 h 2801036"/>
              <a:gd name="connsiteX54" fmla="*/ 3016344 w 3628684"/>
              <a:gd name="connsiteY54" fmla="*/ 1655673 h 2801036"/>
              <a:gd name="connsiteX55" fmla="*/ 3005004 w 3628684"/>
              <a:gd name="connsiteY55" fmla="*/ 1701034 h 2801036"/>
              <a:gd name="connsiteX56" fmla="*/ 2993665 w 3628684"/>
              <a:gd name="connsiteY56" fmla="*/ 1791756 h 2801036"/>
              <a:gd name="connsiteX57" fmla="*/ 3027684 w 3628684"/>
              <a:gd name="connsiteY57" fmla="*/ 1905158 h 2801036"/>
              <a:gd name="connsiteX58" fmla="*/ 3039023 w 3628684"/>
              <a:gd name="connsiteY58" fmla="*/ 1939179 h 2801036"/>
              <a:gd name="connsiteX59" fmla="*/ 3050363 w 3628684"/>
              <a:gd name="connsiteY59" fmla="*/ 1973199 h 2801036"/>
              <a:gd name="connsiteX60" fmla="*/ 3027684 w 3628684"/>
              <a:gd name="connsiteY60" fmla="*/ 2041241 h 2801036"/>
              <a:gd name="connsiteX61" fmla="*/ 3005004 w 3628684"/>
              <a:gd name="connsiteY61" fmla="*/ 2063921 h 2801036"/>
              <a:gd name="connsiteX62" fmla="*/ 2891608 w 3628684"/>
              <a:gd name="connsiteY62" fmla="*/ 2097942 h 2801036"/>
              <a:gd name="connsiteX63" fmla="*/ 2687494 w 3628684"/>
              <a:gd name="connsiteY63" fmla="*/ 2086602 h 2801036"/>
              <a:gd name="connsiteX64" fmla="*/ 2653475 w 3628684"/>
              <a:gd name="connsiteY64" fmla="*/ 2075261 h 2801036"/>
              <a:gd name="connsiteX65" fmla="*/ 2596777 w 3628684"/>
              <a:gd name="connsiteY65" fmla="*/ 2109282 h 2801036"/>
              <a:gd name="connsiteX66" fmla="*/ 2562758 w 3628684"/>
              <a:gd name="connsiteY66" fmla="*/ 2120622 h 2801036"/>
              <a:gd name="connsiteX67" fmla="*/ 2506060 w 3628684"/>
              <a:gd name="connsiteY67" fmla="*/ 2177323 h 2801036"/>
              <a:gd name="connsiteX68" fmla="*/ 2483381 w 3628684"/>
              <a:gd name="connsiteY68" fmla="*/ 2200004 h 2801036"/>
              <a:gd name="connsiteX69" fmla="*/ 2472041 w 3628684"/>
              <a:gd name="connsiteY69" fmla="*/ 2234024 h 2801036"/>
              <a:gd name="connsiteX70" fmla="*/ 2449362 w 3628684"/>
              <a:gd name="connsiteY70" fmla="*/ 2256705 h 2801036"/>
              <a:gd name="connsiteX71" fmla="*/ 2426683 w 3628684"/>
              <a:gd name="connsiteY71" fmla="*/ 2290726 h 2801036"/>
              <a:gd name="connsiteX72" fmla="*/ 2404003 w 3628684"/>
              <a:gd name="connsiteY72" fmla="*/ 2313406 h 2801036"/>
              <a:gd name="connsiteX73" fmla="*/ 2358645 w 3628684"/>
              <a:gd name="connsiteY73" fmla="*/ 2381447 h 2801036"/>
              <a:gd name="connsiteX74" fmla="*/ 2347305 w 3628684"/>
              <a:gd name="connsiteY74" fmla="*/ 2415468 h 2801036"/>
              <a:gd name="connsiteX75" fmla="*/ 2313286 w 3628684"/>
              <a:gd name="connsiteY75" fmla="*/ 2449489 h 2801036"/>
              <a:gd name="connsiteX76" fmla="*/ 2267928 w 3628684"/>
              <a:gd name="connsiteY76" fmla="*/ 2528870 h 2801036"/>
              <a:gd name="connsiteX77" fmla="*/ 2222569 w 3628684"/>
              <a:gd name="connsiteY77" fmla="*/ 2574231 h 2801036"/>
              <a:gd name="connsiteX78" fmla="*/ 2165871 w 3628684"/>
              <a:gd name="connsiteY78" fmla="*/ 2653613 h 2801036"/>
              <a:gd name="connsiteX79" fmla="*/ 2131852 w 3628684"/>
              <a:gd name="connsiteY79" fmla="*/ 2687633 h 2801036"/>
              <a:gd name="connsiteX80" fmla="*/ 2109173 w 3628684"/>
              <a:gd name="connsiteY80" fmla="*/ 2710314 h 2801036"/>
              <a:gd name="connsiteX81" fmla="*/ 2075154 w 3628684"/>
              <a:gd name="connsiteY81" fmla="*/ 2732994 h 2801036"/>
              <a:gd name="connsiteX82" fmla="*/ 2029795 w 3628684"/>
              <a:gd name="connsiteY82" fmla="*/ 2778355 h 2801036"/>
              <a:gd name="connsiteX83" fmla="*/ 2007116 w 3628684"/>
              <a:gd name="connsiteY83" fmla="*/ 2801036 h 2801036"/>
              <a:gd name="connsiteX84" fmla="*/ 1984437 w 3628684"/>
              <a:gd name="connsiteY84" fmla="*/ 2676293 h 2801036"/>
              <a:gd name="connsiteX85" fmla="*/ 1973097 w 3628684"/>
              <a:gd name="connsiteY85" fmla="*/ 2630932 h 2801036"/>
              <a:gd name="connsiteX86" fmla="*/ 1961758 w 3628684"/>
              <a:gd name="connsiteY86" fmla="*/ 2596912 h 2801036"/>
              <a:gd name="connsiteX87" fmla="*/ 1939078 w 3628684"/>
              <a:gd name="connsiteY87" fmla="*/ 2472169 h 2801036"/>
              <a:gd name="connsiteX88" fmla="*/ 1916399 w 3628684"/>
              <a:gd name="connsiteY88" fmla="*/ 2404128 h 2801036"/>
              <a:gd name="connsiteX89" fmla="*/ 1905059 w 3628684"/>
              <a:gd name="connsiteY89" fmla="*/ 2358767 h 2801036"/>
              <a:gd name="connsiteX90" fmla="*/ 1893720 w 3628684"/>
              <a:gd name="connsiteY90" fmla="*/ 2324746 h 2801036"/>
              <a:gd name="connsiteX91" fmla="*/ 1871041 w 3628684"/>
              <a:gd name="connsiteY91" fmla="*/ 2211344 h 2801036"/>
              <a:gd name="connsiteX92" fmla="*/ 1848361 w 3628684"/>
              <a:gd name="connsiteY92" fmla="*/ 2143303 h 2801036"/>
              <a:gd name="connsiteX93" fmla="*/ 1825682 w 3628684"/>
              <a:gd name="connsiteY93" fmla="*/ 2120622 h 2801036"/>
              <a:gd name="connsiteX94" fmla="*/ 1814342 w 3628684"/>
              <a:gd name="connsiteY94" fmla="*/ 2086602 h 2801036"/>
              <a:gd name="connsiteX95" fmla="*/ 1791663 w 3628684"/>
              <a:gd name="connsiteY95" fmla="*/ 2063921 h 2801036"/>
              <a:gd name="connsiteX96" fmla="*/ 1768984 w 3628684"/>
              <a:gd name="connsiteY96" fmla="*/ 2029900 h 2801036"/>
              <a:gd name="connsiteX97" fmla="*/ 1746304 w 3628684"/>
              <a:gd name="connsiteY97" fmla="*/ 2007220 h 2801036"/>
              <a:gd name="connsiteX98" fmla="*/ 1678267 w 3628684"/>
              <a:gd name="connsiteY98" fmla="*/ 1916498 h 2801036"/>
              <a:gd name="connsiteX99" fmla="*/ 1644248 w 3628684"/>
              <a:gd name="connsiteY99" fmla="*/ 1893818 h 2801036"/>
              <a:gd name="connsiteX100" fmla="*/ 1621568 w 3628684"/>
              <a:gd name="connsiteY100" fmla="*/ 1871137 h 2801036"/>
              <a:gd name="connsiteX101" fmla="*/ 1553531 w 3628684"/>
              <a:gd name="connsiteY101" fmla="*/ 1848457 h 2801036"/>
              <a:gd name="connsiteX102" fmla="*/ 1485493 w 3628684"/>
              <a:gd name="connsiteY102" fmla="*/ 1814436 h 2801036"/>
              <a:gd name="connsiteX103" fmla="*/ 1451474 w 3628684"/>
              <a:gd name="connsiteY103" fmla="*/ 1791756 h 2801036"/>
              <a:gd name="connsiteX104" fmla="*/ 1338078 w 3628684"/>
              <a:gd name="connsiteY104" fmla="*/ 1746395 h 2801036"/>
              <a:gd name="connsiteX105" fmla="*/ 1270040 w 3628684"/>
              <a:gd name="connsiteY105" fmla="*/ 1701034 h 2801036"/>
              <a:gd name="connsiteX106" fmla="*/ 1236021 w 3628684"/>
              <a:gd name="connsiteY106" fmla="*/ 1678354 h 2801036"/>
              <a:gd name="connsiteX107" fmla="*/ 1202002 w 3628684"/>
              <a:gd name="connsiteY107" fmla="*/ 1667013 h 2801036"/>
              <a:gd name="connsiteX108" fmla="*/ 1133964 w 3628684"/>
              <a:gd name="connsiteY108" fmla="*/ 1621652 h 2801036"/>
              <a:gd name="connsiteX109" fmla="*/ 1065926 w 3628684"/>
              <a:gd name="connsiteY109" fmla="*/ 1598972 h 2801036"/>
              <a:gd name="connsiteX110" fmla="*/ 997888 w 3628684"/>
              <a:gd name="connsiteY110" fmla="*/ 1553611 h 2801036"/>
              <a:gd name="connsiteX111" fmla="*/ 963870 w 3628684"/>
              <a:gd name="connsiteY111" fmla="*/ 1519590 h 2801036"/>
              <a:gd name="connsiteX112" fmla="*/ 929851 w 3628684"/>
              <a:gd name="connsiteY112" fmla="*/ 1496910 h 2801036"/>
              <a:gd name="connsiteX113" fmla="*/ 907171 w 3628684"/>
              <a:gd name="connsiteY113" fmla="*/ 1474229 h 2801036"/>
              <a:gd name="connsiteX114" fmla="*/ 782435 w 3628684"/>
              <a:gd name="connsiteY114" fmla="*/ 1372167 h 2801036"/>
              <a:gd name="connsiteX115" fmla="*/ 737077 w 3628684"/>
              <a:gd name="connsiteY115" fmla="*/ 1270105 h 2801036"/>
              <a:gd name="connsiteX116" fmla="*/ 703058 w 3628684"/>
              <a:gd name="connsiteY116" fmla="*/ 1190724 h 2801036"/>
              <a:gd name="connsiteX117" fmla="*/ 635020 w 3628684"/>
              <a:gd name="connsiteY117" fmla="*/ 1156703 h 2801036"/>
              <a:gd name="connsiteX118" fmla="*/ 601001 w 3628684"/>
              <a:gd name="connsiteY118" fmla="*/ 1134023 h 2801036"/>
              <a:gd name="connsiteX119" fmla="*/ 532963 w 3628684"/>
              <a:gd name="connsiteY119" fmla="*/ 1111342 h 2801036"/>
              <a:gd name="connsiteX120" fmla="*/ 498944 w 3628684"/>
              <a:gd name="connsiteY120" fmla="*/ 1100002 h 2801036"/>
              <a:gd name="connsiteX121" fmla="*/ 385548 w 3628684"/>
              <a:gd name="connsiteY121" fmla="*/ 1065981 h 2801036"/>
              <a:gd name="connsiteX122" fmla="*/ 351529 w 3628684"/>
              <a:gd name="connsiteY122" fmla="*/ 1054641 h 2801036"/>
              <a:gd name="connsiteX123" fmla="*/ 317510 w 3628684"/>
              <a:gd name="connsiteY123" fmla="*/ 1031961 h 2801036"/>
              <a:gd name="connsiteX124" fmla="*/ 260812 w 3628684"/>
              <a:gd name="connsiteY124" fmla="*/ 986600 h 2801036"/>
              <a:gd name="connsiteX125" fmla="*/ 249472 w 3628684"/>
              <a:gd name="connsiteY125" fmla="*/ 952579 h 2801036"/>
              <a:gd name="connsiteX126" fmla="*/ 238133 w 3628684"/>
              <a:gd name="connsiteY126" fmla="*/ 907218 h 2801036"/>
              <a:gd name="connsiteX127" fmla="*/ 215453 w 3628684"/>
              <a:gd name="connsiteY127" fmla="*/ 861857 h 2801036"/>
              <a:gd name="connsiteX128" fmla="*/ 204114 w 3628684"/>
              <a:gd name="connsiteY128" fmla="*/ 827837 h 2801036"/>
              <a:gd name="connsiteX129" fmla="*/ 147416 w 3628684"/>
              <a:gd name="connsiteY129" fmla="*/ 691754 h 2801036"/>
              <a:gd name="connsiteX130" fmla="*/ 136076 w 3628684"/>
              <a:gd name="connsiteY130" fmla="*/ 646393 h 2801036"/>
              <a:gd name="connsiteX131" fmla="*/ 113397 w 3628684"/>
              <a:gd name="connsiteY131" fmla="*/ 578352 h 2801036"/>
              <a:gd name="connsiteX132" fmla="*/ 79378 w 3628684"/>
              <a:gd name="connsiteY132" fmla="*/ 453609 h 2801036"/>
              <a:gd name="connsiteX133" fmla="*/ 68038 w 3628684"/>
              <a:gd name="connsiteY133" fmla="*/ 419589 h 2801036"/>
              <a:gd name="connsiteX134" fmla="*/ 56699 w 3628684"/>
              <a:gd name="connsiteY134" fmla="*/ 385568 h 2801036"/>
              <a:gd name="connsiteX135" fmla="*/ 34019 w 3628684"/>
              <a:gd name="connsiteY135" fmla="*/ 351547 h 2801036"/>
              <a:gd name="connsiteX136" fmla="*/ 11340 w 3628684"/>
              <a:gd name="connsiteY136" fmla="*/ 283506 h 2801036"/>
              <a:gd name="connsiteX137" fmla="*/ 0 w 3628684"/>
              <a:gd name="connsiteY137" fmla="*/ 249485 h 2801036"/>
              <a:gd name="connsiteX138" fmla="*/ 11340 w 3628684"/>
              <a:gd name="connsiteY138" fmla="*/ 147423 h 2801036"/>
              <a:gd name="connsiteX139" fmla="*/ 22680 w 3628684"/>
              <a:gd name="connsiteY139" fmla="*/ 113403 h 2801036"/>
              <a:gd name="connsiteX140" fmla="*/ 56699 w 3628684"/>
              <a:gd name="connsiteY140" fmla="*/ 34021 h 2801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3628684" h="2801036">
                <a:moveTo>
                  <a:pt x="56699" y="34021"/>
                </a:moveTo>
                <a:lnTo>
                  <a:pt x="56699" y="34021"/>
                </a:lnTo>
                <a:cubicBezTo>
                  <a:pt x="94498" y="30241"/>
                  <a:pt x="132108" y="22681"/>
                  <a:pt x="170095" y="22681"/>
                </a:cubicBezTo>
                <a:cubicBezTo>
                  <a:pt x="301127" y="22681"/>
                  <a:pt x="107101" y="52921"/>
                  <a:pt x="238133" y="22681"/>
                </a:cubicBezTo>
                <a:cubicBezTo>
                  <a:pt x="275693" y="14013"/>
                  <a:pt x="351529" y="0"/>
                  <a:pt x="351529" y="0"/>
                </a:cubicBezTo>
                <a:cubicBezTo>
                  <a:pt x="389328" y="3780"/>
                  <a:pt x="427050" y="8427"/>
                  <a:pt x="464925" y="11341"/>
                </a:cubicBezTo>
                <a:cubicBezTo>
                  <a:pt x="678334" y="27758"/>
                  <a:pt x="583350" y="6928"/>
                  <a:pt x="691718" y="34021"/>
                </a:cubicBezTo>
                <a:cubicBezTo>
                  <a:pt x="754394" y="13128"/>
                  <a:pt x="697291" y="25912"/>
                  <a:pt x="782435" y="34021"/>
                </a:cubicBezTo>
                <a:cubicBezTo>
                  <a:pt x="842758" y="39766"/>
                  <a:pt x="903439" y="40884"/>
                  <a:pt x="963870" y="45361"/>
                </a:cubicBezTo>
                <a:cubicBezTo>
                  <a:pt x="1005506" y="48445"/>
                  <a:pt x="1047027" y="52922"/>
                  <a:pt x="1088606" y="56702"/>
                </a:cubicBezTo>
                <a:cubicBezTo>
                  <a:pt x="1219689" y="23927"/>
                  <a:pt x="1111112" y="47859"/>
                  <a:pt x="1394776" y="34021"/>
                </a:cubicBezTo>
                <a:lnTo>
                  <a:pt x="1598889" y="22681"/>
                </a:lnTo>
                <a:cubicBezTo>
                  <a:pt x="1640468" y="26461"/>
                  <a:pt x="1681875" y="34021"/>
                  <a:pt x="1723625" y="34021"/>
                </a:cubicBezTo>
                <a:cubicBezTo>
                  <a:pt x="1735578" y="34021"/>
                  <a:pt x="1746048" y="25580"/>
                  <a:pt x="1757644" y="22681"/>
                </a:cubicBezTo>
                <a:cubicBezTo>
                  <a:pt x="1776342" y="18006"/>
                  <a:pt x="1795443" y="15121"/>
                  <a:pt x="1814342" y="11341"/>
                </a:cubicBezTo>
                <a:cubicBezTo>
                  <a:pt x="1871040" y="15121"/>
                  <a:pt x="1927613" y="22681"/>
                  <a:pt x="1984437" y="22681"/>
                </a:cubicBezTo>
                <a:cubicBezTo>
                  <a:pt x="1996390" y="22681"/>
                  <a:pt x="2006503" y="11341"/>
                  <a:pt x="2018456" y="11341"/>
                </a:cubicBezTo>
                <a:cubicBezTo>
                  <a:pt x="2082825" y="11341"/>
                  <a:pt x="2146972" y="18901"/>
                  <a:pt x="2211230" y="22681"/>
                </a:cubicBezTo>
                <a:cubicBezTo>
                  <a:pt x="2241469" y="30241"/>
                  <a:pt x="2272377" y="35503"/>
                  <a:pt x="2301947" y="45361"/>
                </a:cubicBezTo>
                <a:cubicBezTo>
                  <a:pt x="2350826" y="61656"/>
                  <a:pt x="2362729" y="66591"/>
                  <a:pt x="2426683" y="79382"/>
                </a:cubicBezTo>
                <a:cubicBezTo>
                  <a:pt x="2445582" y="83162"/>
                  <a:pt x="2464256" y="88331"/>
                  <a:pt x="2483381" y="90722"/>
                </a:cubicBezTo>
                <a:cubicBezTo>
                  <a:pt x="2555038" y="99680"/>
                  <a:pt x="2627061" y="105428"/>
                  <a:pt x="2698834" y="113403"/>
                </a:cubicBezTo>
                <a:cubicBezTo>
                  <a:pt x="2831179" y="128108"/>
                  <a:pt x="2766927" y="120497"/>
                  <a:pt x="2891608" y="136083"/>
                </a:cubicBezTo>
                <a:cubicBezTo>
                  <a:pt x="2994204" y="101883"/>
                  <a:pt x="2832719" y="150887"/>
                  <a:pt x="3084382" y="136083"/>
                </a:cubicBezTo>
                <a:cubicBezTo>
                  <a:pt x="3097987" y="135283"/>
                  <a:pt x="3107061" y="120963"/>
                  <a:pt x="3118401" y="113403"/>
                </a:cubicBezTo>
                <a:cubicBezTo>
                  <a:pt x="3141080" y="117183"/>
                  <a:pt x="3163446" y="124743"/>
                  <a:pt x="3186438" y="124743"/>
                </a:cubicBezTo>
                <a:cubicBezTo>
                  <a:pt x="3277155" y="124743"/>
                  <a:pt x="3163759" y="94503"/>
                  <a:pt x="3254476" y="124743"/>
                </a:cubicBezTo>
                <a:cubicBezTo>
                  <a:pt x="3298776" y="80441"/>
                  <a:pt x="3252291" y="113403"/>
                  <a:pt x="3311174" y="113403"/>
                </a:cubicBezTo>
                <a:cubicBezTo>
                  <a:pt x="3323127" y="113403"/>
                  <a:pt x="3333853" y="105842"/>
                  <a:pt x="3345193" y="102062"/>
                </a:cubicBezTo>
                <a:cubicBezTo>
                  <a:pt x="3382992" y="105842"/>
                  <a:pt x="3421253" y="106402"/>
                  <a:pt x="3458590" y="113403"/>
                </a:cubicBezTo>
                <a:cubicBezTo>
                  <a:pt x="3482087" y="117809"/>
                  <a:pt x="3526628" y="136083"/>
                  <a:pt x="3526628" y="136083"/>
                </a:cubicBezTo>
                <a:cubicBezTo>
                  <a:pt x="3581387" y="190847"/>
                  <a:pt x="3514767" y="121256"/>
                  <a:pt x="3571986" y="192784"/>
                </a:cubicBezTo>
                <a:cubicBezTo>
                  <a:pt x="3578665" y="201133"/>
                  <a:pt x="3587105" y="207905"/>
                  <a:pt x="3594665" y="215465"/>
                </a:cubicBezTo>
                <a:cubicBezTo>
                  <a:pt x="3598445" y="230585"/>
                  <a:pt x="3601527" y="245898"/>
                  <a:pt x="3606005" y="260826"/>
                </a:cubicBezTo>
                <a:cubicBezTo>
                  <a:pt x="3612874" y="283725"/>
                  <a:pt x="3628684" y="328867"/>
                  <a:pt x="3628684" y="328867"/>
                </a:cubicBezTo>
                <a:cubicBezTo>
                  <a:pt x="3624740" y="368308"/>
                  <a:pt x="3617729" y="463411"/>
                  <a:pt x="3606005" y="510311"/>
                </a:cubicBezTo>
                <a:cubicBezTo>
                  <a:pt x="3600207" y="533504"/>
                  <a:pt x="3590886" y="555672"/>
                  <a:pt x="3583326" y="578352"/>
                </a:cubicBezTo>
                <a:cubicBezTo>
                  <a:pt x="3579546" y="589692"/>
                  <a:pt x="3578617" y="602427"/>
                  <a:pt x="3571986" y="612373"/>
                </a:cubicBezTo>
                <a:lnTo>
                  <a:pt x="3549307" y="646393"/>
                </a:lnTo>
                <a:cubicBezTo>
                  <a:pt x="3521350" y="758225"/>
                  <a:pt x="3557564" y="604058"/>
                  <a:pt x="3526628" y="805156"/>
                </a:cubicBezTo>
                <a:cubicBezTo>
                  <a:pt x="3523745" y="823896"/>
                  <a:pt x="3507362" y="861395"/>
                  <a:pt x="3492609" y="873198"/>
                </a:cubicBezTo>
                <a:cubicBezTo>
                  <a:pt x="3483275" y="880665"/>
                  <a:pt x="3469930" y="880758"/>
                  <a:pt x="3458590" y="884538"/>
                </a:cubicBezTo>
                <a:cubicBezTo>
                  <a:pt x="3439738" y="903390"/>
                  <a:pt x="3424676" y="915486"/>
                  <a:pt x="3413231" y="941239"/>
                </a:cubicBezTo>
                <a:cubicBezTo>
                  <a:pt x="3403522" y="963086"/>
                  <a:pt x="3403813" y="989388"/>
                  <a:pt x="3390552" y="1009280"/>
                </a:cubicBezTo>
                <a:cubicBezTo>
                  <a:pt x="3382992" y="1020620"/>
                  <a:pt x="3373408" y="1030847"/>
                  <a:pt x="3367873" y="1043301"/>
                </a:cubicBezTo>
                <a:cubicBezTo>
                  <a:pt x="3326177" y="1137122"/>
                  <a:pt x="3369089" y="1087443"/>
                  <a:pt x="3322514" y="1134023"/>
                </a:cubicBezTo>
                <a:cubicBezTo>
                  <a:pt x="3300832" y="1199070"/>
                  <a:pt x="3325852" y="1140911"/>
                  <a:pt x="3288495" y="1190724"/>
                </a:cubicBezTo>
                <a:cubicBezTo>
                  <a:pt x="3272141" y="1212531"/>
                  <a:pt x="3262411" y="1239490"/>
                  <a:pt x="3243137" y="1258765"/>
                </a:cubicBezTo>
                <a:cubicBezTo>
                  <a:pt x="3188380" y="1313524"/>
                  <a:pt x="3254992" y="1243944"/>
                  <a:pt x="3197778" y="1315466"/>
                </a:cubicBezTo>
                <a:cubicBezTo>
                  <a:pt x="3191099" y="1323815"/>
                  <a:pt x="3181514" y="1329594"/>
                  <a:pt x="3175099" y="1338147"/>
                </a:cubicBezTo>
                <a:cubicBezTo>
                  <a:pt x="3158745" y="1359954"/>
                  <a:pt x="3129740" y="1406188"/>
                  <a:pt x="3129740" y="1406188"/>
                </a:cubicBezTo>
                <a:cubicBezTo>
                  <a:pt x="3097618" y="1502565"/>
                  <a:pt x="3142418" y="1385056"/>
                  <a:pt x="3095721" y="1462889"/>
                </a:cubicBezTo>
                <a:cubicBezTo>
                  <a:pt x="3051560" y="1536495"/>
                  <a:pt x="3119168" y="1462124"/>
                  <a:pt x="3061702" y="1519590"/>
                </a:cubicBezTo>
                <a:lnTo>
                  <a:pt x="3027684" y="1621652"/>
                </a:lnTo>
                <a:cubicBezTo>
                  <a:pt x="3023904" y="1632992"/>
                  <a:pt x="3019243" y="1644076"/>
                  <a:pt x="3016344" y="1655673"/>
                </a:cubicBezTo>
                <a:lnTo>
                  <a:pt x="3005004" y="1701034"/>
                </a:lnTo>
                <a:cubicBezTo>
                  <a:pt x="3001224" y="1731275"/>
                  <a:pt x="2993665" y="1761280"/>
                  <a:pt x="2993665" y="1791756"/>
                </a:cubicBezTo>
                <a:cubicBezTo>
                  <a:pt x="2993665" y="1808900"/>
                  <a:pt x="3026362" y="1901192"/>
                  <a:pt x="3027684" y="1905158"/>
                </a:cubicBezTo>
                <a:lnTo>
                  <a:pt x="3039023" y="1939179"/>
                </a:lnTo>
                <a:lnTo>
                  <a:pt x="3050363" y="1973199"/>
                </a:lnTo>
                <a:cubicBezTo>
                  <a:pt x="3042803" y="1995880"/>
                  <a:pt x="3044589" y="2024336"/>
                  <a:pt x="3027684" y="2041241"/>
                </a:cubicBezTo>
                <a:cubicBezTo>
                  <a:pt x="3020124" y="2048801"/>
                  <a:pt x="3014567" y="2059139"/>
                  <a:pt x="3005004" y="2063921"/>
                </a:cubicBezTo>
                <a:cubicBezTo>
                  <a:pt x="2977393" y="2077727"/>
                  <a:pt x="2924165" y="2089802"/>
                  <a:pt x="2891608" y="2097942"/>
                </a:cubicBezTo>
                <a:cubicBezTo>
                  <a:pt x="2780390" y="2060867"/>
                  <a:pt x="2847394" y="2073275"/>
                  <a:pt x="2687494" y="2086602"/>
                </a:cubicBezTo>
                <a:cubicBezTo>
                  <a:pt x="2676154" y="2082822"/>
                  <a:pt x="2665428" y="2075261"/>
                  <a:pt x="2653475" y="2075261"/>
                </a:cubicBezTo>
                <a:cubicBezTo>
                  <a:pt x="2610649" y="2075261"/>
                  <a:pt x="2626715" y="2091319"/>
                  <a:pt x="2596777" y="2109282"/>
                </a:cubicBezTo>
                <a:cubicBezTo>
                  <a:pt x="2586527" y="2115432"/>
                  <a:pt x="2574098" y="2116842"/>
                  <a:pt x="2562758" y="2120622"/>
                </a:cubicBezTo>
                <a:lnTo>
                  <a:pt x="2506060" y="2177323"/>
                </a:lnTo>
                <a:lnTo>
                  <a:pt x="2483381" y="2200004"/>
                </a:lnTo>
                <a:cubicBezTo>
                  <a:pt x="2479601" y="2211344"/>
                  <a:pt x="2478191" y="2223774"/>
                  <a:pt x="2472041" y="2234024"/>
                </a:cubicBezTo>
                <a:cubicBezTo>
                  <a:pt x="2466540" y="2243192"/>
                  <a:pt x="2456041" y="2248356"/>
                  <a:pt x="2449362" y="2256705"/>
                </a:cubicBezTo>
                <a:cubicBezTo>
                  <a:pt x="2440848" y="2267348"/>
                  <a:pt x="2435197" y="2280083"/>
                  <a:pt x="2426683" y="2290726"/>
                </a:cubicBezTo>
                <a:cubicBezTo>
                  <a:pt x="2420004" y="2299075"/>
                  <a:pt x="2410418" y="2304853"/>
                  <a:pt x="2404003" y="2313406"/>
                </a:cubicBezTo>
                <a:cubicBezTo>
                  <a:pt x="2387649" y="2335213"/>
                  <a:pt x="2367264" y="2355588"/>
                  <a:pt x="2358645" y="2381447"/>
                </a:cubicBezTo>
                <a:cubicBezTo>
                  <a:pt x="2354865" y="2392787"/>
                  <a:pt x="2353935" y="2405522"/>
                  <a:pt x="2347305" y="2415468"/>
                </a:cubicBezTo>
                <a:cubicBezTo>
                  <a:pt x="2338409" y="2428812"/>
                  <a:pt x="2324626" y="2438149"/>
                  <a:pt x="2313286" y="2449489"/>
                </a:cubicBezTo>
                <a:cubicBezTo>
                  <a:pt x="2300416" y="2475231"/>
                  <a:pt x="2287162" y="2506429"/>
                  <a:pt x="2267928" y="2528870"/>
                </a:cubicBezTo>
                <a:cubicBezTo>
                  <a:pt x="2254013" y="2545105"/>
                  <a:pt x="2222569" y="2574231"/>
                  <a:pt x="2222569" y="2574231"/>
                </a:cubicBezTo>
                <a:cubicBezTo>
                  <a:pt x="2204469" y="2628538"/>
                  <a:pt x="2219682" y="2599800"/>
                  <a:pt x="2165871" y="2653613"/>
                </a:cubicBezTo>
                <a:lnTo>
                  <a:pt x="2131852" y="2687633"/>
                </a:lnTo>
                <a:cubicBezTo>
                  <a:pt x="2124292" y="2695193"/>
                  <a:pt x="2118069" y="2704383"/>
                  <a:pt x="2109173" y="2710314"/>
                </a:cubicBezTo>
                <a:cubicBezTo>
                  <a:pt x="2097833" y="2717874"/>
                  <a:pt x="2085502" y="2724124"/>
                  <a:pt x="2075154" y="2732994"/>
                </a:cubicBezTo>
                <a:cubicBezTo>
                  <a:pt x="2058919" y="2746910"/>
                  <a:pt x="2044915" y="2763235"/>
                  <a:pt x="2029795" y="2778355"/>
                </a:cubicBezTo>
                <a:lnTo>
                  <a:pt x="2007116" y="2801036"/>
                </a:lnTo>
                <a:cubicBezTo>
                  <a:pt x="1998908" y="2751785"/>
                  <a:pt x="1995005" y="2723852"/>
                  <a:pt x="1984437" y="2676293"/>
                </a:cubicBezTo>
                <a:cubicBezTo>
                  <a:pt x="1981056" y="2661078"/>
                  <a:pt x="1977378" y="2645918"/>
                  <a:pt x="1973097" y="2630932"/>
                </a:cubicBezTo>
                <a:cubicBezTo>
                  <a:pt x="1969813" y="2619439"/>
                  <a:pt x="1964351" y="2608581"/>
                  <a:pt x="1961758" y="2596912"/>
                </a:cubicBezTo>
                <a:cubicBezTo>
                  <a:pt x="1951385" y="2550231"/>
                  <a:pt x="1951461" y="2517574"/>
                  <a:pt x="1939078" y="2472169"/>
                </a:cubicBezTo>
                <a:cubicBezTo>
                  <a:pt x="1932788" y="2449104"/>
                  <a:pt x="1922197" y="2427321"/>
                  <a:pt x="1916399" y="2404128"/>
                </a:cubicBezTo>
                <a:cubicBezTo>
                  <a:pt x="1912619" y="2389008"/>
                  <a:pt x="1909340" y="2373753"/>
                  <a:pt x="1905059" y="2358767"/>
                </a:cubicBezTo>
                <a:cubicBezTo>
                  <a:pt x="1901775" y="2347273"/>
                  <a:pt x="1896313" y="2336415"/>
                  <a:pt x="1893720" y="2324746"/>
                </a:cubicBezTo>
                <a:cubicBezTo>
                  <a:pt x="1876212" y="2245955"/>
                  <a:pt x="1890400" y="2275878"/>
                  <a:pt x="1871041" y="2211344"/>
                </a:cubicBezTo>
                <a:cubicBezTo>
                  <a:pt x="1864172" y="2188445"/>
                  <a:pt x="1865265" y="2160209"/>
                  <a:pt x="1848361" y="2143303"/>
                </a:cubicBezTo>
                <a:lnTo>
                  <a:pt x="1825682" y="2120622"/>
                </a:lnTo>
                <a:cubicBezTo>
                  <a:pt x="1821902" y="2109282"/>
                  <a:pt x="1820492" y="2096852"/>
                  <a:pt x="1814342" y="2086602"/>
                </a:cubicBezTo>
                <a:cubicBezTo>
                  <a:pt x="1808841" y="2077434"/>
                  <a:pt x="1798342" y="2072270"/>
                  <a:pt x="1791663" y="2063921"/>
                </a:cubicBezTo>
                <a:cubicBezTo>
                  <a:pt x="1783149" y="2053278"/>
                  <a:pt x="1777498" y="2040543"/>
                  <a:pt x="1768984" y="2029900"/>
                </a:cubicBezTo>
                <a:cubicBezTo>
                  <a:pt x="1762305" y="2021551"/>
                  <a:pt x="1752719" y="2015773"/>
                  <a:pt x="1746304" y="2007220"/>
                </a:cubicBezTo>
                <a:cubicBezTo>
                  <a:pt x="1719102" y="1970949"/>
                  <a:pt x="1710772" y="1942503"/>
                  <a:pt x="1678267" y="1916498"/>
                </a:cubicBezTo>
                <a:cubicBezTo>
                  <a:pt x="1667625" y="1907984"/>
                  <a:pt x="1654890" y="1902332"/>
                  <a:pt x="1644248" y="1893818"/>
                </a:cubicBezTo>
                <a:cubicBezTo>
                  <a:pt x="1635899" y="1887139"/>
                  <a:pt x="1631131" y="1875919"/>
                  <a:pt x="1621568" y="1871137"/>
                </a:cubicBezTo>
                <a:cubicBezTo>
                  <a:pt x="1600186" y="1860445"/>
                  <a:pt x="1553531" y="1848457"/>
                  <a:pt x="1553531" y="1848457"/>
                </a:cubicBezTo>
                <a:cubicBezTo>
                  <a:pt x="1456046" y="1783462"/>
                  <a:pt x="1579382" y="1861382"/>
                  <a:pt x="1485493" y="1814436"/>
                </a:cubicBezTo>
                <a:cubicBezTo>
                  <a:pt x="1473303" y="1808341"/>
                  <a:pt x="1463928" y="1797291"/>
                  <a:pt x="1451474" y="1791756"/>
                </a:cubicBezTo>
                <a:cubicBezTo>
                  <a:pt x="1368029" y="1754667"/>
                  <a:pt x="1404373" y="1786174"/>
                  <a:pt x="1338078" y="1746395"/>
                </a:cubicBezTo>
                <a:cubicBezTo>
                  <a:pt x="1314705" y="1732371"/>
                  <a:pt x="1292719" y="1716154"/>
                  <a:pt x="1270040" y="1701034"/>
                </a:cubicBezTo>
                <a:cubicBezTo>
                  <a:pt x="1258700" y="1693474"/>
                  <a:pt x="1248950" y="1682664"/>
                  <a:pt x="1236021" y="1678354"/>
                </a:cubicBezTo>
                <a:cubicBezTo>
                  <a:pt x="1224681" y="1674574"/>
                  <a:pt x="1212451" y="1672818"/>
                  <a:pt x="1202002" y="1667013"/>
                </a:cubicBezTo>
                <a:cubicBezTo>
                  <a:pt x="1178175" y="1653775"/>
                  <a:pt x="1159823" y="1630272"/>
                  <a:pt x="1133964" y="1621652"/>
                </a:cubicBezTo>
                <a:lnTo>
                  <a:pt x="1065926" y="1598972"/>
                </a:lnTo>
                <a:cubicBezTo>
                  <a:pt x="1005243" y="1538284"/>
                  <a:pt x="1093999" y="1622266"/>
                  <a:pt x="997888" y="1553611"/>
                </a:cubicBezTo>
                <a:cubicBezTo>
                  <a:pt x="984838" y="1544289"/>
                  <a:pt x="976190" y="1529857"/>
                  <a:pt x="963870" y="1519590"/>
                </a:cubicBezTo>
                <a:cubicBezTo>
                  <a:pt x="953400" y="1510865"/>
                  <a:pt x="940493" y="1505424"/>
                  <a:pt x="929851" y="1496910"/>
                </a:cubicBezTo>
                <a:cubicBezTo>
                  <a:pt x="921502" y="1490231"/>
                  <a:pt x="915724" y="1480644"/>
                  <a:pt x="907171" y="1474229"/>
                </a:cubicBezTo>
                <a:cubicBezTo>
                  <a:pt x="858512" y="1437733"/>
                  <a:pt x="817596" y="1424911"/>
                  <a:pt x="782435" y="1372167"/>
                </a:cubicBezTo>
                <a:cubicBezTo>
                  <a:pt x="752648" y="1327484"/>
                  <a:pt x="753272" y="1334886"/>
                  <a:pt x="737077" y="1270105"/>
                </a:cubicBezTo>
                <a:cubicBezTo>
                  <a:pt x="728402" y="1235405"/>
                  <a:pt x="729161" y="1216828"/>
                  <a:pt x="703058" y="1190724"/>
                </a:cubicBezTo>
                <a:cubicBezTo>
                  <a:pt x="670560" y="1158224"/>
                  <a:pt x="671912" y="1175150"/>
                  <a:pt x="635020" y="1156703"/>
                </a:cubicBezTo>
                <a:cubicBezTo>
                  <a:pt x="622830" y="1150608"/>
                  <a:pt x="613455" y="1139558"/>
                  <a:pt x="601001" y="1134023"/>
                </a:cubicBezTo>
                <a:cubicBezTo>
                  <a:pt x="579155" y="1124313"/>
                  <a:pt x="555642" y="1118902"/>
                  <a:pt x="532963" y="1111342"/>
                </a:cubicBezTo>
                <a:cubicBezTo>
                  <a:pt x="521623" y="1107562"/>
                  <a:pt x="510540" y="1102901"/>
                  <a:pt x="498944" y="1100002"/>
                </a:cubicBezTo>
                <a:cubicBezTo>
                  <a:pt x="430390" y="1082863"/>
                  <a:pt x="468376" y="1093592"/>
                  <a:pt x="385548" y="1065981"/>
                </a:cubicBezTo>
                <a:cubicBezTo>
                  <a:pt x="374208" y="1062201"/>
                  <a:pt x="361474" y="1061272"/>
                  <a:pt x="351529" y="1054641"/>
                </a:cubicBezTo>
                <a:cubicBezTo>
                  <a:pt x="340189" y="1047081"/>
                  <a:pt x="328152" y="1040475"/>
                  <a:pt x="317510" y="1031961"/>
                </a:cubicBezTo>
                <a:cubicBezTo>
                  <a:pt x="236720" y="967326"/>
                  <a:pt x="365518" y="1056406"/>
                  <a:pt x="260812" y="986600"/>
                </a:cubicBezTo>
                <a:cubicBezTo>
                  <a:pt x="257032" y="975260"/>
                  <a:pt x="252756" y="964073"/>
                  <a:pt x="249472" y="952579"/>
                </a:cubicBezTo>
                <a:cubicBezTo>
                  <a:pt x="245191" y="937593"/>
                  <a:pt x="243605" y="921811"/>
                  <a:pt x="238133" y="907218"/>
                </a:cubicBezTo>
                <a:cubicBezTo>
                  <a:pt x="232198" y="891389"/>
                  <a:pt x="222112" y="877395"/>
                  <a:pt x="215453" y="861857"/>
                </a:cubicBezTo>
                <a:cubicBezTo>
                  <a:pt x="210745" y="850870"/>
                  <a:pt x="209459" y="838529"/>
                  <a:pt x="204114" y="827837"/>
                </a:cubicBezTo>
                <a:cubicBezTo>
                  <a:pt x="158184" y="735970"/>
                  <a:pt x="194586" y="880439"/>
                  <a:pt x="147416" y="691754"/>
                </a:cubicBezTo>
                <a:cubicBezTo>
                  <a:pt x="143636" y="676634"/>
                  <a:pt x="140554" y="661321"/>
                  <a:pt x="136076" y="646393"/>
                </a:cubicBezTo>
                <a:cubicBezTo>
                  <a:pt x="129207" y="623494"/>
                  <a:pt x="118085" y="601795"/>
                  <a:pt x="113397" y="578352"/>
                </a:cubicBezTo>
                <a:cubicBezTo>
                  <a:pt x="97369" y="498212"/>
                  <a:pt x="108151" y="539931"/>
                  <a:pt x="79378" y="453609"/>
                </a:cubicBezTo>
                <a:lnTo>
                  <a:pt x="68038" y="419589"/>
                </a:lnTo>
                <a:cubicBezTo>
                  <a:pt x="64258" y="408249"/>
                  <a:pt x="63330" y="395514"/>
                  <a:pt x="56699" y="385568"/>
                </a:cubicBezTo>
                <a:lnTo>
                  <a:pt x="34019" y="351547"/>
                </a:lnTo>
                <a:lnTo>
                  <a:pt x="11340" y="283506"/>
                </a:lnTo>
                <a:lnTo>
                  <a:pt x="0" y="249485"/>
                </a:lnTo>
                <a:cubicBezTo>
                  <a:pt x="3780" y="215464"/>
                  <a:pt x="5713" y="181187"/>
                  <a:pt x="11340" y="147423"/>
                </a:cubicBezTo>
                <a:cubicBezTo>
                  <a:pt x="13305" y="135632"/>
                  <a:pt x="15120" y="132303"/>
                  <a:pt x="22680" y="113403"/>
                </a:cubicBezTo>
                <a:cubicBezTo>
                  <a:pt x="30240" y="94503"/>
                  <a:pt x="45359" y="60482"/>
                  <a:pt x="56699" y="34021"/>
                </a:cubicBezTo>
              </a:path>
            </a:pathLst>
          </a:cu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29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Dissolve by line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 took his </a:t>
            </a:r>
            <a:r>
              <a:rPr lang="en-US" dirty="0" err="1"/>
              <a:t>vorpal</a:t>
            </a:r>
            <a:r>
              <a:rPr lang="en-US" dirty="0"/>
              <a:t> sword in hand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Long </a:t>
            </a:r>
            <a:r>
              <a:rPr lang="en-US" dirty="0"/>
              <a:t>time the </a:t>
            </a:r>
            <a:r>
              <a:rPr lang="en-US" dirty="0" err="1"/>
              <a:t>manxome</a:t>
            </a:r>
            <a:r>
              <a:rPr lang="en-US" dirty="0"/>
              <a:t> foe he sought </a:t>
            </a:r>
            <a:r>
              <a:rPr lang="mr-IN" dirty="0" smtClean="0"/>
              <a:t>–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</a:t>
            </a:r>
            <a:r>
              <a:rPr lang="en-US" dirty="0"/>
              <a:t>rested he by the </a:t>
            </a:r>
            <a:r>
              <a:rPr lang="en-US" dirty="0" err="1"/>
              <a:t>Tumtum</a:t>
            </a:r>
            <a:r>
              <a:rPr lang="en-US" dirty="0"/>
              <a:t> tree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And </a:t>
            </a:r>
            <a:r>
              <a:rPr lang="en-US" dirty="0"/>
              <a:t>stood awhile in thought.</a:t>
            </a:r>
          </a:p>
        </p:txBody>
      </p:sp>
    </p:spTree>
    <p:extLst>
      <p:ext uri="{BB962C8B-B14F-4D97-AF65-F5344CB8AC3E}">
        <p14:creationId xmlns:p14="http://schemas.microsoft.com/office/powerpoint/2010/main" val="4214252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Center Revolve by line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And, as in </a:t>
            </a:r>
            <a:r>
              <a:rPr lang="en-US" dirty="0" err="1"/>
              <a:t>uffish</a:t>
            </a:r>
            <a:r>
              <a:rPr lang="en-US" dirty="0"/>
              <a:t> thought he stood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err="1"/>
              <a:t>Jabberwock</a:t>
            </a:r>
            <a:r>
              <a:rPr lang="en-US" dirty="0"/>
              <a:t>, with eyes of flame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Came </a:t>
            </a:r>
            <a:r>
              <a:rPr lang="en-US" dirty="0"/>
              <a:t>whiffling through the </a:t>
            </a:r>
            <a:r>
              <a:rPr lang="en-US" dirty="0" err="1"/>
              <a:t>tulgey</a:t>
            </a:r>
            <a:r>
              <a:rPr lang="en-US" dirty="0"/>
              <a:t> wood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And </a:t>
            </a:r>
            <a:r>
              <a:rPr lang="en-US" dirty="0"/>
              <a:t>burbled as it came!</a:t>
            </a:r>
          </a:p>
        </p:txBody>
      </p:sp>
    </p:spTree>
    <p:extLst>
      <p:ext uri="{BB962C8B-B14F-4D97-AF65-F5344CB8AC3E}">
        <p14:creationId xmlns:p14="http://schemas.microsoft.com/office/powerpoint/2010/main" val="2955214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Up by word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One, two! One, two! And through and </a:t>
            </a:r>
            <a:r>
              <a:rPr lang="en-US" dirty="0" smtClean="0"/>
              <a:t>through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err="1"/>
              <a:t>vorpal</a:t>
            </a:r>
            <a:r>
              <a:rPr lang="en-US" dirty="0"/>
              <a:t> blade went snicker-snack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r>
              <a:rPr lang="en-US" dirty="0" smtClean="0"/>
              <a:t>He </a:t>
            </a:r>
            <a:r>
              <a:rPr lang="en-US" dirty="0"/>
              <a:t>left it dead, and with its </a:t>
            </a:r>
            <a:r>
              <a:rPr lang="en-US" dirty="0" smtClean="0"/>
              <a:t>head</a:t>
            </a:r>
          </a:p>
          <a:p>
            <a:pPr marL="0" indent="0">
              <a:buNone/>
            </a:pPr>
            <a:r>
              <a:rPr lang="en-US" dirty="0" smtClean="0"/>
              <a:t>He </a:t>
            </a:r>
            <a:r>
              <a:rPr lang="en-US" dirty="0"/>
              <a:t>went galumphing back.</a:t>
            </a:r>
          </a:p>
        </p:txBody>
      </p:sp>
    </p:spTree>
    <p:extLst>
      <p:ext uri="{BB962C8B-B14F-4D97-AF65-F5344CB8AC3E}">
        <p14:creationId xmlns:p14="http://schemas.microsoft.com/office/powerpoint/2010/main" val="3709419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Curve Up by word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"And, has thou slain the </a:t>
            </a:r>
            <a:r>
              <a:rPr lang="en-US" dirty="0" err="1"/>
              <a:t>Jabberwock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Come </a:t>
            </a:r>
            <a:r>
              <a:rPr lang="en-US" dirty="0"/>
              <a:t>to my arms, my beamish boy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r>
              <a:rPr lang="en-US" dirty="0" smtClean="0"/>
              <a:t>O </a:t>
            </a:r>
            <a:r>
              <a:rPr lang="en-US" dirty="0" err="1"/>
              <a:t>frabjous</a:t>
            </a:r>
            <a:r>
              <a:rPr lang="en-US" dirty="0"/>
              <a:t> day! </a:t>
            </a:r>
            <a:r>
              <a:rPr lang="en-US" dirty="0" err="1"/>
              <a:t>Callooh</a:t>
            </a:r>
            <a:r>
              <a:rPr lang="en-US" dirty="0"/>
              <a:t>! </a:t>
            </a:r>
            <a:r>
              <a:rPr lang="en-US" dirty="0" err="1"/>
              <a:t>Callay</a:t>
            </a:r>
            <a:r>
              <a:rPr lang="en-US" dirty="0" smtClean="0"/>
              <a:t>!’</a:t>
            </a:r>
          </a:p>
          <a:p>
            <a:pPr marL="0" indent="0">
              <a:buNone/>
            </a:pPr>
            <a:r>
              <a:rPr lang="en-US" dirty="0" smtClean="0"/>
              <a:t>He </a:t>
            </a:r>
            <a:r>
              <a:rPr lang="en-US" dirty="0"/>
              <a:t>chortled in his joy.</a:t>
            </a:r>
          </a:p>
        </p:txBody>
      </p:sp>
    </p:spTree>
    <p:extLst>
      <p:ext uri="{BB962C8B-B14F-4D97-AF65-F5344CB8AC3E}">
        <p14:creationId xmlns:p14="http://schemas.microsoft.com/office/powerpoint/2010/main" val="3079247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Flip by letter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`Twas</a:t>
            </a:r>
            <a:r>
              <a:rPr lang="en-US" dirty="0"/>
              <a:t> </a:t>
            </a:r>
            <a:r>
              <a:rPr lang="en-US" dirty="0" err="1"/>
              <a:t>brillig</a:t>
            </a:r>
            <a:r>
              <a:rPr lang="en-US" dirty="0"/>
              <a:t>, and the </a:t>
            </a:r>
            <a:r>
              <a:rPr lang="en-US" dirty="0" err="1"/>
              <a:t>slithy</a:t>
            </a:r>
            <a:r>
              <a:rPr lang="en-US" dirty="0"/>
              <a:t> </a:t>
            </a:r>
            <a:r>
              <a:rPr lang="en-US" dirty="0" err="1"/>
              <a:t>toves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Did gyre and </a:t>
            </a:r>
            <a:r>
              <a:rPr lang="en-US" dirty="0" err="1"/>
              <a:t>gimble</a:t>
            </a:r>
            <a:r>
              <a:rPr lang="en-US" dirty="0"/>
              <a:t> in the </a:t>
            </a:r>
            <a:r>
              <a:rPr lang="en-US" dirty="0" err="1"/>
              <a:t>wabe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All </a:t>
            </a:r>
            <a:r>
              <a:rPr lang="en-US" dirty="0" err="1"/>
              <a:t>mimsy</a:t>
            </a:r>
            <a:r>
              <a:rPr lang="en-US" dirty="0"/>
              <a:t> were the </a:t>
            </a:r>
            <a:r>
              <a:rPr lang="en-US" dirty="0" err="1"/>
              <a:t>borogoves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And the </a:t>
            </a:r>
            <a:r>
              <a:rPr lang="en-US" dirty="0" err="1"/>
              <a:t>mome</a:t>
            </a:r>
            <a:r>
              <a:rPr lang="en-US" dirty="0"/>
              <a:t> </a:t>
            </a:r>
            <a:r>
              <a:rPr lang="en-US" dirty="0" err="1"/>
              <a:t>raths</a:t>
            </a:r>
            <a:r>
              <a:rPr lang="en-US" dirty="0"/>
              <a:t> </a:t>
            </a:r>
            <a:r>
              <a:rPr lang="en-US" dirty="0" err="1"/>
              <a:t>outgrabe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1484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 smtClean="0"/>
              <a:t>Image Transition by Fade</a:t>
            </a:r>
            <a:r>
              <a:rPr lang="mr-IN" dirty="0" smtClean="0"/>
              <a:t>…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892" y="1600200"/>
            <a:ext cx="5315266" cy="450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46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Advantage">
    <a:dk1>
      <a:sysClr val="windowText" lastClr="000000"/>
    </a:dk1>
    <a:lt1>
      <a:sysClr val="window" lastClr="FFFFFF"/>
    </a:lt1>
    <a:dk2>
      <a:srgbClr val="2B142D"/>
    </a:dk2>
    <a:lt2>
      <a:srgbClr val="C3AFCC"/>
    </a:lt2>
    <a:accent1>
      <a:srgbClr val="663366"/>
    </a:accent1>
    <a:accent2>
      <a:srgbClr val="330F42"/>
    </a:accent2>
    <a:accent3>
      <a:srgbClr val="666699"/>
    </a:accent3>
    <a:accent4>
      <a:srgbClr val="999966"/>
    </a:accent4>
    <a:accent5>
      <a:srgbClr val="F7901E"/>
    </a:accent5>
    <a:accent6>
      <a:srgbClr val="A3A101"/>
    </a:accent6>
    <a:hlink>
      <a:srgbClr val="BC5FBC"/>
    </a:hlink>
    <a:folHlink>
      <a:srgbClr val="9775A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3058</TotalTime>
  <Words>939</Words>
  <Application>Microsoft Macintosh PowerPoint</Application>
  <PresentationFormat>On-screen Show (4:3)</PresentationFormat>
  <Paragraphs>201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Advantage</vt:lpstr>
      <vt:lpstr>PowerPoint Examples Jabberwocky</vt:lpstr>
      <vt:lpstr>Fade by line…</vt:lpstr>
      <vt:lpstr>Fade by letter…</vt:lpstr>
      <vt:lpstr>Dissolve by line…</vt:lpstr>
      <vt:lpstr>Center Revolve by line…</vt:lpstr>
      <vt:lpstr>Rise Up by word…</vt:lpstr>
      <vt:lpstr>Curve Up by word…</vt:lpstr>
      <vt:lpstr>Flip by letter…</vt:lpstr>
      <vt:lpstr>Image Transition by Fade…</vt:lpstr>
      <vt:lpstr>Image Transition by Faded Zoom…</vt:lpstr>
      <vt:lpstr>Image Transition by Grow &amp; Turn…</vt:lpstr>
      <vt:lpstr>Image Transition by Swivel…</vt:lpstr>
      <vt:lpstr>Combined Image Transitions by Fade, Spin &amp; Sink…</vt:lpstr>
      <vt:lpstr>Fade, Shrink, Motion Path &amp; Wipe…</vt:lpstr>
      <vt:lpstr>Hyperlinks to Web Page, Audio &amp; Video (from Connect Account)…</vt:lpstr>
      <vt:lpstr>Interactive Buttons Send Formatted Email…</vt:lpstr>
      <vt:lpstr>Send an Email with ‘To’, ‘Subject’ &amp; Body Text Pre-completed…</vt:lpstr>
      <vt:lpstr>Interactive Slide Navigation Verses…</vt:lpstr>
      <vt:lpstr>Interactive Slide Navigation Verse 1…</vt:lpstr>
      <vt:lpstr>Interactive Slide Navigation Verse 2…</vt:lpstr>
      <vt:lpstr>Interactive Slide Navigation Verse 3…</vt:lpstr>
      <vt:lpstr>Interactive Slide Navigation Verse 4…</vt:lpstr>
      <vt:lpstr>Interactive Slide Navigation Verse 5…</vt:lpstr>
      <vt:lpstr>Interactive Slide Navigation Verse 6…</vt:lpstr>
      <vt:lpstr>Interactive Slide Navigation Verse 7…</vt:lpstr>
      <vt:lpstr>Interactive Slide Navigation Quiz &amp; Exploration…</vt:lpstr>
      <vt:lpstr>Quiz Example… Click on the question to see the answer</vt:lpstr>
      <vt:lpstr>Quiz Example… Who wrote Jabberwocky?</vt:lpstr>
      <vt:lpstr>Quiz Example… What book contains Jabberwocky ?</vt:lpstr>
      <vt:lpstr>Quiz Example… What is the meaning of the word ‘Brillig’? </vt:lpstr>
      <vt:lpstr>Quiz Example… When was Jabberwocky published? </vt:lpstr>
      <vt:lpstr>Interactive Image Navigation Point &amp; Learn…</vt:lpstr>
      <vt:lpstr>Interactive Image… Picture Home</vt:lpstr>
      <vt:lpstr>Interactive Image… The Tulgey Wood</vt:lpstr>
      <vt:lpstr>Interactive Image… The Claws That Catch</vt:lpstr>
      <vt:lpstr>Interactive Image… The Jaws That Bite</vt:lpstr>
      <vt:lpstr>Interactive Image… The Manxome Foe</vt:lpstr>
    </vt:vector>
  </TitlesOfParts>
  <Company>Getconnect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Examples</dc:title>
  <dc:creator>Ian Justin</dc:creator>
  <cp:lastModifiedBy>Ian Justin</cp:lastModifiedBy>
  <cp:revision>48</cp:revision>
  <dcterms:created xsi:type="dcterms:W3CDTF">2018-02-26T17:58:13Z</dcterms:created>
  <dcterms:modified xsi:type="dcterms:W3CDTF">2018-03-08T16:14:26Z</dcterms:modified>
</cp:coreProperties>
</file>